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272" r:id="rId2"/>
    <p:sldId id="317" r:id="rId3"/>
    <p:sldId id="318" r:id="rId4"/>
    <p:sldId id="319" r:id="rId5"/>
    <p:sldId id="313" r:id="rId6"/>
    <p:sldId id="314" r:id="rId7"/>
    <p:sldId id="315" r:id="rId8"/>
    <p:sldId id="320" r:id="rId9"/>
    <p:sldId id="321" r:id="rId10"/>
    <p:sldId id="300" r:id="rId11"/>
    <p:sldId id="302" r:id="rId12"/>
    <p:sldId id="316" r:id="rId13"/>
  </p:sldIdLst>
  <p:sldSz cx="9144000" cy="6858000" type="screen4x3"/>
  <p:notesSz cx="7010400" cy="9296400"/>
  <p:custDataLst>
    <p:tags r:id="rId16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pitchFamily="34" charset="0"/>
        <a:ea typeface="Geneva"/>
        <a:cs typeface="Geneva"/>
      </a:defRPr>
    </a:lvl1pPr>
    <a:lvl2pPr marL="457200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pitchFamily="34" charset="0"/>
        <a:ea typeface="Geneva"/>
        <a:cs typeface="Geneva"/>
      </a:defRPr>
    </a:lvl2pPr>
    <a:lvl3pPr marL="914400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pitchFamily="34" charset="0"/>
        <a:ea typeface="Geneva"/>
        <a:cs typeface="Geneva"/>
      </a:defRPr>
    </a:lvl3pPr>
    <a:lvl4pPr marL="1371600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pitchFamily="34" charset="0"/>
        <a:ea typeface="Geneva"/>
        <a:cs typeface="Geneva"/>
      </a:defRPr>
    </a:lvl4pPr>
    <a:lvl5pPr marL="1828800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pitchFamily="34" charset="0"/>
        <a:ea typeface="Geneva"/>
        <a:cs typeface="Geneva"/>
      </a:defRPr>
    </a:lvl5pPr>
    <a:lvl6pPr marL="2286000" algn="l" defTabSz="914400" rtl="0" eaLnBrk="1" latinLnBrk="0" hangingPunct="1">
      <a:defRPr sz="1600" kern="1200">
        <a:solidFill>
          <a:schemeClr val="tx1"/>
        </a:solidFill>
        <a:latin typeface="Arial" pitchFamily="34" charset="0"/>
        <a:ea typeface="Geneva"/>
        <a:cs typeface="Geneva"/>
      </a:defRPr>
    </a:lvl6pPr>
    <a:lvl7pPr marL="2743200" algn="l" defTabSz="914400" rtl="0" eaLnBrk="1" latinLnBrk="0" hangingPunct="1">
      <a:defRPr sz="1600" kern="1200">
        <a:solidFill>
          <a:schemeClr val="tx1"/>
        </a:solidFill>
        <a:latin typeface="Arial" pitchFamily="34" charset="0"/>
        <a:ea typeface="Geneva"/>
        <a:cs typeface="Geneva"/>
      </a:defRPr>
    </a:lvl7pPr>
    <a:lvl8pPr marL="3200400" algn="l" defTabSz="914400" rtl="0" eaLnBrk="1" latinLnBrk="0" hangingPunct="1">
      <a:defRPr sz="1600" kern="1200">
        <a:solidFill>
          <a:schemeClr val="tx1"/>
        </a:solidFill>
        <a:latin typeface="Arial" pitchFamily="34" charset="0"/>
        <a:ea typeface="Geneva"/>
        <a:cs typeface="Geneva"/>
      </a:defRPr>
    </a:lvl8pPr>
    <a:lvl9pPr marL="3657600" algn="l" defTabSz="914400" rtl="0" eaLnBrk="1" latinLnBrk="0" hangingPunct="1">
      <a:defRPr sz="1600" kern="1200">
        <a:solidFill>
          <a:schemeClr val="tx1"/>
        </a:solidFill>
        <a:latin typeface="Arial" pitchFamily="34" charset="0"/>
        <a:ea typeface="Geneva"/>
        <a:cs typeface="Geneva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395"/>
    <a:srgbClr val="0741C6"/>
    <a:srgbClr val="002D72"/>
    <a:srgbClr val="1B83BD"/>
    <a:srgbClr val="6AADE4"/>
    <a:srgbClr val="E1EB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E05E5AD-C639-46C3-B63B-0FBD3DA3DF57}" v="499" dt="2025-01-20T20:44:31.25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30" autoAdjust="0"/>
    <p:restoredTop sz="94629" autoAdjust="0"/>
  </p:normalViewPr>
  <p:slideViewPr>
    <p:cSldViewPr>
      <p:cViewPr varScale="1">
        <p:scale>
          <a:sx n="98" d="100"/>
          <a:sy n="98" d="100"/>
        </p:scale>
        <p:origin x="2016" y="2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tags" Target="tags/tag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seph Demasco" userId="09b1805d7141d229" providerId="LiveId" clId="{E9E62E56-2DFC-436C-8832-2C3B7B0173B5}"/>
    <pc:docChg chg="custSel delSld modSld">
      <pc:chgData name="Joseph Demasco" userId="09b1805d7141d229" providerId="LiveId" clId="{E9E62E56-2DFC-436C-8832-2C3B7B0173B5}" dt="2025-01-10T22:10:15.594" v="326" actId="47"/>
      <pc:docMkLst>
        <pc:docMk/>
      </pc:docMkLst>
      <pc:sldChg chg="modSp mod">
        <pc:chgData name="Joseph Demasco" userId="09b1805d7141d229" providerId="LiveId" clId="{E9E62E56-2DFC-436C-8832-2C3B7B0173B5}" dt="2025-01-10T20:53:54.378" v="25" actId="20577"/>
        <pc:sldMkLst>
          <pc:docMk/>
          <pc:sldMk cId="1400114431" sldId="272"/>
        </pc:sldMkLst>
        <pc:spChg chg="mod">
          <ac:chgData name="Joseph Demasco" userId="09b1805d7141d229" providerId="LiveId" clId="{E9E62E56-2DFC-436C-8832-2C3B7B0173B5}" dt="2025-01-10T20:53:54.378" v="25" actId="20577"/>
          <ac:spMkLst>
            <pc:docMk/>
            <pc:sldMk cId="1400114431" sldId="272"/>
            <ac:spMk id="3" creationId="{00000000-0000-0000-0000-000000000000}"/>
          </ac:spMkLst>
        </pc:spChg>
      </pc:sldChg>
      <pc:sldChg chg="addSp delSp modSp mod">
        <pc:chgData name="Joseph Demasco" userId="09b1805d7141d229" providerId="LiveId" clId="{E9E62E56-2DFC-436C-8832-2C3B7B0173B5}" dt="2025-01-10T21:11:27.296" v="58" actId="207"/>
        <pc:sldMkLst>
          <pc:docMk/>
          <pc:sldMk cId="1917011394" sldId="300"/>
        </pc:sldMkLst>
      </pc:sldChg>
      <pc:sldChg chg="addSp delSp modSp mod">
        <pc:chgData name="Joseph Demasco" userId="09b1805d7141d229" providerId="LiveId" clId="{E9E62E56-2DFC-436C-8832-2C3B7B0173B5}" dt="2025-01-10T22:08:31.471" v="285" actId="20577"/>
        <pc:sldMkLst>
          <pc:docMk/>
          <pc:sldMk cId="3478429796" sldId="301"/>
        </pc:sldMkLst>
      </pc:sldChg>
      <pc:sldChg chg="addSp delSp modSp mod">
        <pc:chgData name="Joseph Demasco" userId="09b1805d7141d229" providerId="LiveId" clId="{E9E62E56-2DFC-436C-8832-2C3B7B0173B5}" dt="2025-01-10T21:40:37.859" v="268" actId="1076"/>
        <pc:sldMkLst>
          <pc:docMk/>
          <pc:sldMk cId="2951047777" sldId="302"/>
        </pc:sldMkLst>
        <pc:spChg chg="mod">
          <ac:chgData name="Joseph Demasco" userId="09b1805d7141d229" providerId="LiveId" clId="{E9E62E56-2DFC-436C-8832-2C3B7B0173B5}" dt="2025-01-10T21:12:38.282" v="127" actId="20577"/>
          <ac:spMkLst>
            <pc:docMk/>
            <pc:sldMk cId="2951047777" sldId="302"/>
            <ac:spMk id="2" creationId="{00000000-0000-0000-0000-000000000000}"/>
          </ac:spMkLst>
        </pc:spChg>
      </pc:sldChg>
      <pc:sldChg chg="addSp delSp modSp mod">
        <pc:chgData name="Joseph Demasco" userId="09b1805d7141d229" providerId="LiveId" clId="{E9E62E56-2DFC-436C-8832-2C3B7B0173B5}" dt="2025-01-10T21:43:46.202" v="272" actId="1076"/>
        <pc:sldMkLst>
          <pc:docMk/>
          <pc:sldMk cId="2714368300" sldId="303"/>
        </pc:sldMkLst>
      </pc:sldChg>
      <pc:sldChg chg="addSp delSp modSp mod">
        <pc:chgData name="Joseph Demasco" userId="09b1805d7141d229" providerId="LiveId" clId="{E9E62E56-2DFC-436C-8832-2C3B7B0173B5}" dt="2025-01-10T21:43:34.900" v="270" actId="20577"/>
        <pc:sldMkLst>
          <pc:docMk/>
          <pc:sldMk cId="610777081" sldId="308"/>
        </pc:sldMkLst>
      </pc:sldChg>
      <pc:sldChg chg="del">
        <pc:chgData name="Joseph Demasco" userId="09b1805d7141d229" providerId="LiveId" clId="{E9E62E56-2DFC-436C-8832-2C3B7B0173B5}" dt="2025-01-10T22:10:15.594" v="326" actId="47"/>
        <pc:sldMkLst>
          <pc:docMk/>
          <pc:sldMk cId="4098099057" sldId="310"/>
        </pc:sldMkLst>
      </pc:sldChg>
      <pc:sldChg chg="addSp delSp modSp mod">
        <pc:chgData name="Joseph Demasco" userId="09b1805d7141d229" providerId="LiveId" clId="{E9E62E56-2DFC-436C-8832-2C3B7B0173B5}" dt="2025-01-10T22:09:47.829" v="325" actId="20577"/>
        <pc:sldMkLst>
          <pc:docMk/>
          <pc:sldMk cId="3931435469" sldId="311"/>
        </pc:sldMkLst>
      </pc:sldChg>
      <pc:sldChg chg="addSp delSp modSp mod">
        <pc:chgData name="Joseph Demasco" userId="09b1805d7141d229" providerId="LiveId" clId="{E9E62E56-2DFC-436C-8832-2C3B7B0173B5}" dt="2025-01-10T21:47:22.850" v="277" actId="1076"/>
        <pc:sldMkLst>
          <pc:docMk/>
          <pc:sldMk cId="4261656130" sldId="312"/>
        </pc:sldMkLst>
      </pc:sldChg>
      <pc:sldChg chg="del">
        <pc:chgData name="Joseph Demasco" userId="09b1805d7141d229" providerId="LiveId" clId="{E9E62E56-2DFC-436C-8832-2C3B7B0173B5}" dt="2025-01-10T22:10:15.594" v="326" actId="47"/>
        <pc:sldMkLst>
          <pc:docMk/>
          <pc:sldMk cId="1357319147" sldId="313"/>
        </pc:sldMkLst>
      </pc:sldChg>
      <pc:sldChg chg="del">
        <pc:chgData name="Joseph Demasco" userId="09b1805d7141d229" providerId="LiveId" clId="{E9E62E56-2DFC-436C-8832-2C3B7B0173B5}" dt="2025-01-10T22:10:15.594" v="326" actId="47"/>
        <pc:sldMkLst>
          <pc:docMk/>
          <pc:sldMk cId="940666861" sldId="314"/>
        </pc:sldMkLst>
      </pc:sldChg>
      <pc:sldChg chg="del">
        <pc:chgData name="Joseph Demasco" userId="09b1805d7141d229" providerId="LiveId" clId="{E9E62E56-2DFC-436C-8832-2C3B7B0173B5}" dt="2025-01-10T22:10:15.594" v="326" actId="47"/>
        <pc:sldMkLst>
          <pc:docMk/>
          <pc:sldMk cId="1325222430" sldId="315"/>
        </pc:sldMkLst>
      </pc:sldChg>
      <pc:sldChg chg="del">
        <pc:chgData name="Joseph Demasco" userId="09b1805d7141d229" providerId="LiveId" clId="{E9E62E56-2DFC-436C-8832-2C3B7B0173B5}" dt="2025-01-10T22:10:15.594" v="326" actId="47"/>
        <pc:sldMkLst>
          <pc:docMk/>
          <pc:sldMk cId="2164507702" sldId="316"/>
        </pc:sldMkLst>
      </pc:sldChg>
      <pc:sldChg chg="del">
        <pc:chgData name="Joseph Demasco" userId="09b1805d7141d229" providerId="LiveId" clId="{E9E62E56-2DFC-436C-8832-2C3B7B0173B5}" dt="2025-01-10T22:10:15.594" v="326" actId="47"/>
        <pc:sldMkLst>
          <pc:docMk/>
          <pc:sldMk cId="1419971460" sldId="317"/>
        </pc:sldMkLst>
      </pc:sldChg>
      <pc:sldChg chg="del">
        <pc:chgData name="Joseph Demasco" userId="09b1805d7141d229" providerId="LiveId" clId="{E9E62E56-2DFC-436C-8832-2C3B7B0173B5}" dt="2025-01-10T22:10:15.594" v="326" actId="47"/>
        <pc:sldMkLst>
          <pc:docMk/>
          <pc:sldMk cId="3823361879" sldId="318"/>
        </pc:sldMkLst>
      </pc:sldChg>
      <pc:sldChg chg="del">
        <pc:chgData name="Joseph Demasco" userId="09b1805d7141d229" providerId="LiveId" clId="{E9E62E56-2DFC-436C-8832-2C3B7B0173B5}" dt="2025-01-10T22:10:15.594" v="326" actId="47"/>
        <pc:sldMkLst>
          <pc:docMk/>
          <pc:sldMk cId="1224884446" sldId="319"/>
        </pc:sldMkLst>
      </pc:sldChg>
      <pc:sldChg chg="del">
        <pc:chgData name="Joseph Demasco" userId="09b1805d7141d229" providerId="LiveId" clId="{E9E62E56-2DFC-436C-8832-2C3B7B0173B5}" dt="2025-01-10T22:10:15.594" v="326" actId="47"/>
        <pc:sldMkLst>
          <pc:docMk/>
          <pc:sldMk cId="3156969892" sldId="320"/>
        </pc:sldMkLst>
      </pc:sldChg>
      <pc:sldChg chg="del">
        <pc:chgData name="Joseph Demasco" userId="09b1805d7141d229" providerId="LiveId" clId="{E9E62E56-2DFC-436C-8832-2C3B7B0173B5}" dt="2025-01-10T22:10:15.594" v="326" actId="47"/>
        <pc:sldMkLst>
          <pc:docMk/>
          <pc:sldMk cId="2387512062" sldId="321"/>
        </pc:sldMkLst>
      </pc:sldChg>
      <pc:sldChg chg="del">
        <pc:chgData name="Joseph Demasco" userId="09b1805d7141d229" providerId="LiveId" clId="{E9E62E56-2DFC-436C-8832-2C3B7B0173B5}" dt="2025-01-10T22:10:15.594" v="326" actId="47"/>
        <pc:sldMkLst>
          <pc:docMk/>
          <pc:sldMk cId="971163224" sldId="322"/>
        </pc:sldMkLst>
      </pc:sldChg>
      <pc:sldChg chg="del">
        <pc:chgData name="Joseph Demasco" userId="09b1805d7141d229" providerId="LiveId" clId="{E9E62E56-2DFC-436C-8832-2C3B7B0173B5}" dt="2025-01-10T22:10:15.594" v="326" actId="47"/>
        <pc:sldMkLst>
          <pc:docMk/>
          <pc:sldMk cId="4220451192" sldId="323"/>
        </pc:sldMkLst>
      </pc:sldChg>
      <pc:sldChg chg="del">
        <pc:chgData name="Joseph Demasco" userId="09b1805d7141d229" providerId="LiveId" clId="{E9E62E56-2DFC-436C-8832-2C3B7B0173B5}" dt="2025-01-10T22:10:15.594" v="326" actId="47"/>
        <pc:sldMkLst>
          <pc:docMk/>
          <pc:sldMk cId="3767855215" sldId="324"/>
        </pc:sldMkLst>
      </pc:sldChg>
      <pc:sldChg chg="del">
        <pc:chgData name="Joseph Demasco" userId="09b1805d7141d229" providerId="LiveId" clId="{E9E62E56-2DFC-436C-8832-2C3B7B0173B5}" dt="2025-01-10T22:10:15.594" v="326" actId="47"/>
        <pc:sldMkLst>
          <pc:docMk/>
          <pc:sldMk cId="2052241666" sldId="325"/>
        </pc:sldMkLst>
      </pc:sldChg>
      <pc:sldChg chg="del">
        <pc:chgData name="Joseph Demasco" userId="09b1805d7141d229" providerId="LiveId" clId="{E9E62E56-2DFC-436C-8832-2C3B7B0173B5}" dt="2025-01-10T22:10:15.594" v="326" actId="47"/>
        <pc:sldMkLst>
          <pc:docMk/>
          <pc:sldMk cId="4106461958" sldId="326"/>
        </pc:sldMkLst>
      </pc:sldChg>
      <pc:sldChg chg="del">
        <pc:chgData name="Joseph Demasco" userId="09b1805d7141d229" providerId="LiveId" clId="{E9E62E56-2DFC-436C-8832-2C3B7B0173B5}" dt="2025-01-10T22:10:15.594" v="326" actId="47"/>
        <pc:sldMkLst>
          <pc:docMk/>
          <pc:sldMk cId="1856276052" sldId="327"/>
        </pc:sldMkLst>
      </pc:sldChg>
    </pc:docChg>
  </pc:docChgLst>
  <pc:docChgLst>
    <pc:chgData name="Joseph Demasco" userId="09b1805d7141d229" providerId="LiveId" clId="{BE05E5AD-C639-46C3-B63B-0FBD3DA3DF57}"/>
    <pc:docChg chg="undo custSel addSld delSld modSld sldOrd">
      <pc:chgData name="Joseph Demasco" userId="09b1805d7141d229" providerId="LiveId" clId="{BE05E5AD-C639-46C3-B63B-0FBD3DA3DF57}" dt="2025-01-20T21:57:43.908" v="6323" actId="1076"/>
      <pc:docMkLst>
        <pc:docMk/>
      </pc:docMkLst>
      <pc:sldChg chg="modSp mod">
        <pc:chgData name="Joseph Demasco" userId="09b1805d7141d229" providerId="LiveId" clId="{BE05E5AD-C639-46C3-B63B-0FBD3DA3DF57}" dt="2025-01-20T18:48:26.051" v="40" actId="6549"/>
        <pc:sldMkLst>
          <pc:docMk/>
          <pc:sldMk cId="1400114431" sldId="272"/>
        </pc:sldMkLst>
        <pc:spChg chg="mod">
          <ac:chgData name="Joseph Demasco" userId="09b1805d7141d229" providerId="LiveId" clId="{BE05E5AD-C639-46C3-B63B-0FBD3DA3DF57}" dt="2025-01-20T18:48:26.051" v="40" actId="6549"/>
          <ac:spMkLst>
            <pc:docMk/>
            <pc:sldMk cId="1400114431" sldId="272"/>
            <ac:spMk id="3" creationId="{00000000-0000-0000-0000-000000000000}"/>
          </ac:spMkLst>
        </pc:spChg>
      </pc:sldChg>
      <pc:sldChg chg="addSp delSp modSp mod">
        <pc:chgData name="Joseph Demasco" userId="09b1805d7141d229" providerId="LiveId" clId="{BE05E5AD-C639-46C3-B63B-0FBD3DA3DF57}" dt="2025-01-20T20:04:00.276" v="3008" actId="1036"/>
        <pc:sldMkLst>
          <pc:docMk/>
          <pc:sldMk cId="1917011394" sldId="300"/>
        </pc:sldMkLst>
        <pc:spChg chg="del">
          <ac:chgData name="Joseph Demasco" userId="09b1805d7141d229" providerId="LiveId" clId="{BE05E5AD-C639-46C3-B63B-0FBD3DA3DF57}" dt="2025-01-20T19:56:15.795" v="2581" actId="478"/>
          <ac:spMkLst>
            <pc:docMk/>
            <pc:sldMk cId="1917011394" sldId="300"/>
            <ac:spMk id="4" creationId="{9C60A45C-7FB3-7D07-C3CF-A0A494B83A7E}"/>
          </ac:spMkLst>
        </pc:spChg>
        <pc:spChg chg="mod">
          <ac:chgData name="Joseph Demasco" userId="09b1805d7141d229" providerId="LiveId" clId="{BE05E5AD-C639-46C3-B63B-0FBD3DA3DF57}" dt="2025-01-20T19:56:05.363" v="2580" actId="20577"/>
          <ac:spMkLst>
            <pc:docMk/>
            <pc:sldMk cId="1917011394" sldId="300"/>
            <ac:spMk id="125954" creationId="{00000000-0000-0000-0000-000000000000}"/>
          </ac:spMkLst>
        </pc:spChg>
        <pc:graphicFrameChg chg="add mod modGraphic">
          <ac:chgData name="Joseph Demasco" userId="09b1805d7141d229" providerId="LiveId" clId="{BE05E5AD-C639-46C3-B63B-0FBD3DA3DF57}" dt="2025-01-20T20:04:00.276" v="3008" actId="1036"/>
          <ac:graphicFrameMkLst>
            <pc:docMk/>
            <pc:sldMk cId="1917011394" sldId="300"/>
            <ac:graphicFrameMk id="2" creationId="{57C4463C-1986-4BC7-DAF6-6160C9BBAA87}"/>
          </ac:graphicFrameMkLst>
        </pc:graphicFrameChg>
      </pc:sldChg>
      <pc:sldChg chg="del">
        <pc:chgData name="Joseph Demasco" userId="09b1805d7141d229" providerId="LiveId" clId="{BE05E5AD-C639-46C3-B63B-0FBD3DA3DF57}" dt="2025-01-20T20:58:52.730" v="3952" actId="47"/>
        <pc:sldMkLst>
          <pc:docMk/>
          <pc:sldMk cId="3478429796" sldId="301"/>
        </pc:sldMkLst>
      </pc:sldChg>
      <pc:sldChg chg="addSp delSp modSp mod">
        <pc:chgData name="Joseph Demasco" userId="09b1805d7141d229" providerId="LiveId" clId="{BE05E5AD-C639-46C3-B63B-0FBD3DA3DF57}" dt="2025-01-20T20:57:36.515" v="3946" actId="20577"/>
        <pc:sldMkLst>
          <pc:docMk/>
          <pc:sldMk cId="2951047777" sldId="302"/>
        </pc:sldMkLst>
        <pc:spChg chg="mod">
          <ac:chgData name="Joseph Demasco" userId="09b1805d7141d229" providerId="LiveId" clId="{BE05E5AD-C639-46C3-B63B-0FBD3DA3DF57}" dt="2025-01-20T20:47:35.284" v="3504" actId="20577"/>
          <ac:spMkLst>
            <pc:docMk/>
            <pc:sldMk cId="2951047777" sldId="302"/>
            <ac:spMk id="2" creationId="{00000000-0000-0000-0000-000000000000}"/>
          </ac:spMkLst>
        </pc:spChg>
        <pc:spChg chg="add mod">
          <ac:chgData name="Joseph Demasco" userId="09b1805d7141d229" providerId="LiveId" clId="{BE05E5AD-C639-46C3-B63B-0FBD3DA3DF57}" dt="2025-01-20T20:16:35.419" v="3234" actId="1038"/>
          <ac:spMkLst>
            <pc:docMk/>
            <pc:sldMk cId="2951047777" sldId="302"/>
            <ac:spMk id="6" creationId="{956A14A3-DB77-17EC-2FE0-D1D357E89B5F}"/>
          </ac:spMkLst>
        </pc:spChg>
        <pc:spChg chg="add mod">
          <ac:chgData name="Joseph Demasco" userId="09b1805d7141d229" providerId="LiveId" clId="{BE05E5AD-C639-46C3-B63B-0FBD3DA3DF57}" dt="2025-01-20T20:16:35.419" v="3234" actId="1038"/>
          <ac:spMkLst>
            <pc:docMk/>
            <pc:sldMk cId="2951047777" sldId="302"/>
            <ac:spMk id="7" creationId="{A1278BE7-C984-CA8B-CAA1-CC1904851E00}"/>
          </ac:spMkLst>
        </pc:spChg>
        <pc:spChg chg="add del mod">
          <ac:chgData name="Joseph Demasco" userId="09b1805d7141d229" providerId="LiveId" clId="{BE05E5AD-C639-46C3-B63B-0FBD3DA3DF57}" dt="2025-01-20T20:14:28.474" v="3158" actId="478"/>
          <ac:spMkLst>
            <pc:docMk/>
            <pc:sldMk cId="2951047777" sldId="302"/>
            <ac:spMk id="9" creationId="{5C53C5C1-372A-39AC-B191-BE81C7F19BBF}"/>
          </ac:spMkLst>
        </pc:spChg>
        <pc:spChg chg="add mod">
          <ac:chgData name="Joseph Demasco" userId="09b1805d7141d229" providerId="LiveId" clId="{BE05E5AD-C639-46C3-B63B-0FBD3DA3DF57}" dt="2025-01-20T20:16:21.972" v="3229" actId="1036"/>
          <ac:spMkLst>
            <pc:docMk/>
            <pc:sldMk cId="2951047777" sldId="302"/>
            <ac:spMk id="10" creationId="{979A1D0A-9CB4-13F3-C2E4-9A04CD1454AD}"/>
          </ac:spMkLst>
        </pc:spChg>
        <pc:spChg chg="add mod">
          <ac:chgData name="Joseph Demasco" userId="09b1805d7141d229" providerId="LiveId" clId="{BE05E5AD-C639-46C3-B63B-0FBD3DA3DF57}" dt="2025-01-20T20:37:22.724" v="3359" actId="14100"/>
          <ac:spMkLst>
            <pc:docMk/>
            <pc:sldMk cId="2951047777" sldId="302"/>
            <ac:spMk id="11" creationId="{2FA557F2-0482-0C68-C714-3978F974FB14}"/>
          </ac:spMkLst>
        </pc:spChg>
        <pc:spChg chg="add mod">
          <ac:chgData name="Joseph Demasco" userId="09b1805d7141d229" providerId="LiveId" clId="{BE05E5AD-C639-46C3-B63B-0FBD3DA3DF57}" dt="2025-01-20T20:44:19.603" v="3456" actId="1037"/>
          <ac:spMkLst>
            <pc:docMk/>
            <pc:sldMk cId="2951047777" sldId="302"/>
            <ac:spMk id="14" creationId="{AA4237CC-F505-8772-D852-3E1977E23837}"/>
          </ac:spMkLst>
        </pc:spChg>
        <pc:spChg chg="add mod">
          <ac:chgData name="Joseph Demasco" userId="09b1805d7141d229" providerId="LiveId" clId="{BE05E5AD-C639-46C3-B63B-0FBD3DA3DF57}" dt="2025-01-20T20:57:36.515" v="3946" actId="20577"/>
          <ac:spMkLst>
            <pc:docMk/>
            <pc:sldMk cId="2951047777" sldId="302"/>
            <ac:spMk id="17" creationId="{5F3F0A74-7DAD-EBAD-2892-2202C146949E}"/>
          </ac:spMkLst>
        </pc:spChg>
        <pc:graphicFrameChg chg="add del mod modGraphic">
          <ac:chgData name="Joseph Demasco" userId="09b1805d7141d229" providerId="LiveId" clId="{BE05E5AD-C639-46C3-B63B-0FBD3DA3DF57}" dt="2025-01-20T20:14:24.499" v="3157" actId="478"/>
          <ac:graphicFrameMkLst>
            <pc:docMk/>
            <pc:sldMk cId="2951047777" sldId="302"/>
            <ac:graphicFrameMk id="8" creationId="{232212DB-BF13-FAF2-299F-7189C7E1E118}"/>
          </ac:graphicFrameMkLst>
        </pc:graphicFrameChg>
        <pc:picChg chg="add mod">
          <ac:chgData name="Joseph Demasco" userId="09b1805d7141d229" providerId="LiveId" clId="{BE05E5AD-C639-46C3-B63B-0FBD3DA3DF57}" dt="2025-01-20T20:18:39.675" v="3350" actId="1076"/>
          <ac:picMkLst>
            <pc:docMk/>
            <pc:sldMk cId="2951047777" sldId="302"/>
            <ac:picMk id="4" creationId="{3F220B63-9F1C-E89C-EB32-C7A331C547E4}"/>
          </ac:picMkLst>
        </pc:picChg>
        <pc:picChg chg="del">
          <ac:chgData name="Joseph Demasco" userId="09b1805d7141d229" providerId="LiveId" clId="{BE05E5AD-C639-46C3-B63B-0FBD3DA3DF57}" dt="2025-01-20T20:05:22.083" v="3009" actId="478"/>
          <ac:picMkLst>
            <pc:docMk/>
            <pc:sldMk cId="2951047777" sldId="302"/>
            <ac:picMk id="5" creationId="{6C92E275-1FFF-EDCE-1D3D-952E620ACE3D}"/>
          </ac:picMkLst>
        </pc:picChg>
        <pc:picChg chg="add mod">
          <ac:chgData name="Joseph Demasco" userId="09b1805d7141d229" providerId="LiveId" clId="{BE05E5AD-C639-46C3-B63B-0FBD3DA3DF57}" dt="2025-01-20T20:37:39.028" v="3360" actId="1076"/>
          <ac:picMkLst>
            <pc:docMk/>
            <pc:sldMk cId="2951047777" sldId="302"/>
            <ac:picMk id="13" creationId="{55480D04-8CE3-7B18-DDF9-62C44A55CB69}"/>
          </ac:picMkLst>
        </pc:picChg>
        <pc:picChg chg="add mod">
          <ac:chgData name="Joseph Demasco" userId="09b1805d7141d229" providerId="LiveId" clId="{BE05E5AD-C639-46C3-B63B-0FBD3DA3DF57}" dt="2025-01-20T20:50:31.619" v="3580" actId="1037"/>
          <ac:picMkLst>
            <pc:docMk/>
            <pc:sldMk cId="2951047777" sldId="302"/>
            <ac:picMk id="16" creationId="{60734ADC-7B4E-8347-6606-278B228D96D5}"/>
          </ac:picMkLst>
        </pc:picChg>
      </pc:sldChg>
      <pc:sldChg chg="del">
        <pc:chgData name="Joseph Demasco" userId="09b1805d7141d229" providerId="LiveId" clId="{BE05E5AD-C639-46C3-B63B-0FBD3DA3DF57}" dt="2025-01-20T20:51:12.598" v="3581" actId="47"/>
        <pc:sldMkLst>
          <pc:docMk/>
          <pc:sldMk cId="2714368300" sldId="303"/>
        </pc:sldMkLst>
      </pc:sldChg>
      <pc:sldChg chg="del">
        <pc:chgData name="Joseph Demasco" userId="09b1805d7141d229" providerId="LiveId" clId="{BE05E5AD-C639-46C3-B63B-0FBD3DA3DF57}" dt="2025-01-20T20:51:12.598" v="3581" actId="47"/>
        <pc:sldMkLst>
          <pc:docMk/>
          <pc:sldMk cId="610777081" sldId="308"/>
        </pc:sldMkLst>
      </pc:sldChg>
      <pc:sldChg chg="del">
        <pc:chgData name="Joseph Demasco" userId="09b1805d7141d229" providerId="LiveId" clId="{BE05E5AD-C639-46C3-B63B-0FBD3DA3DF57}" dt="2025-01-20T20:51:12.598" v="3581" actId="47"/>
        <pc:sldMkLst>
          <pc:docMk/>
          <pc:sldMk cId="3931435469" sldId="311"/>
        </pc:sldMkLst>
      </pc:sldChg>
      <pc:sldChg chg="del">
        <pc:chgData name="Joseph Demasco" userId="09b1805d7141d229" providerId="LiveId" clId="{BE05E5AD-C639-46C3-B63B-0FBD3DA3DF57}" dt="2025-01-20T20:51:12.598" v="3581" actId="47"/>
        <pc:sldMkLst>
          <pc:docMk/>
          <pc:sldMk cId="4261656130" sldId="312"/>
        </pc:sldMkLst>
      </pc:sldChg>
      <pc:sldChg chg="modSp new mod">
        <pc:chgData name="Joseph Demasco" userId="09b1805d7141d229" providerId="LiveId" clId="{BE05E5AD-C639-46C3-B63B-0FBD3DA3DF57}" dt="2025-01-20T18:54:53.729" v="696" actId="1035"/>
        <pc:sldMkLst>
          <pc:docMk/>
          <pc:sldMk cId="3652757117" sldId="313"/>
        </pc:sldMkLst>
        <pc:spChg chg="mod">
          <ac:chgData name="Joseph Demasco" userId="09b1805d7141d229" providerId="LiveId" clId="{BE05E5AD-C639-46C3-B63B-0FBD3DA3DF57}" dt="2025-01-20T18:52:38.624" v="457" actId="27636"/>
          <ac:spMkLst>
            <pc:docMk/>
            <pc:sldMk cId="3652757117" sldId="313"/>
            <ac:spMk id="2" creationId="{D26FDB31-3335-4DD3-45A2-80E2169B2007}"/>
          </ac:spMkLst>
        </pc:spChg>
        <pc:spChg chg="mod">
          <ac:chgData name="Joseph Demasco" userId="09b1805d7141d229" providerId="LiveId" clId="{BE05E5AD-C639-46C3-B63B-0FBD3DA3DF57}" dt="2025-01-20T18:54:53.729" v="696" actId="1035"/>
          <ac:spMkLst>
            <pc:docMk/>
            <pc:sldMk cId="3652757117" sldId="313"/>
            <ac:spMk id="4" creationId="{32FA5025-5825-3078-56A4-74EEC50036E3}"/>
          </ac:spMkLst>
        </pc:spChg>
      </pc:sldChg>
      <pc:sldChg chg="new del">
        <pc:chgData name="Joseph Demasco" userId="09b1805d7141d229" providerId="LiveId" clId="{BE05E5AD-C639-46C3-B63B-0FBD3DA3DF57}" dt="2025-01-20T18:48:50.360" v="42" actId="47"/>
        <pc:sldMkLst>
          <pc:docMk/>
          <pc:sldMk cId="3789614151" sldId="313"/>
        </pc:sldMkLst>
      </pc:sldChg>
      <pc:sldChg chg="addSp delSp modSp add mod ord">
        <pc:chgData name="Joseph Demasco" userId="09b1805d7141d229" providerId="LiveId" clId="{BE05E5AD-C639-46C3-B63B-0FBD3DA3DF57}" dt="2025-01-20T21:02:15.160" v="3994" actId="113"/>
        <pc:sldMkLst>
          <pc:docMk/>
          <pc:sldMk cId="490597420" sldId="314"/>
        </pc:sldMkLst>
        <pc:spChg chg="mod">
          <ac:chgData name="Joseph Demasco" userId="09b1805d7141d229" providerId="LiveId" clId="{BE05E5AD-C639-46C3-B63B-0FBD3DA3DF57}" dt="2025-01-20T18:55:33.547" v="752" actId="20577"/>
          <ac:spMkLst>
            <pc:docMk/>
            <pc:sldMk cId="490597420" sldId="314"/>
            <ac:spMk id="2" creationId="{2C6C4436-6440-76BF-8BA9-3E406CD2F20F}"/>
          </ac:spMkLst>
        </pc:spChg>
        <pc:spChg chg="del">
          <ac:chgData name="Joseph Demasco" userId="09b1805d7141d229" providerId="LiveId" clId="{BE05E5AD-C639-46C3-B63B-0FBD3DA3DF57}" dt="2025-01-20T18:56:58.822" v="753" actId="478"/>
          <ac:spMkLst>
            <pc:docMk/>
            <pc:sldMk cId="490597420" sldId="314"/>
            <ac:spMk id="4" creationId="{A7A82012-95F6-5941-0D34-4FCBAFA51596}"/>
          </ac:spMkLst>
        </pc:spChg>
        <pc:spChg chg="add del mod">
          <ac:chgData name="Joseph Demasco" userId="09b1805d7141d229" providerId="LiveId" clId="{BE05E5AD-C639-46C3-B63B-0FBD3DA3DF57}" dt="2025-01-20T18:57:07.307" v="754" actId="478"/>
          <ac:spMkLst>
            <pc:docMk/>
            <pc:sldMk cId="490597420" sldId="314"/>
            <ac:spMk id="6" creationId="{690E8306-4694-D662-E031-461EE3CAE2BE}"/>
          </ac:spMkLst>
        </pc:spChg>
        <pc:spChg chg="add mod">
          <ac:chgData name="Joseph Demasco" userId="09b1805d7141d229" providerId="LiveId" clId="{BE05E5AD-C639-46C3-B63B-0FBD3DA3DF57}" dt="2025-01-20T21:02:15.160" v="3994" actId="113"/>
          <ac:spMkLst>
            <pc:docMk/>
            <pc:sldMk cId="490597420" sldId="314"/>
            <ac:spMk id="9" creationId="{3FA897E4-CA54-9AC2-7FF9-0D5745DEDA9D}"/>
          </ac:spMkLst>
        </pc:spChg>
        <pc:spChg chg="add del mod">
          <ac:chgData name="Joseph Demasco" userId="09b1805d7141d229" providerId="LiveId" clId="{BE05E5AD-C639-46C3-B63B-0FBD3DA3DF57}" dt="2025-01-20T19:28:14.036" v="1675"/>
          <ac:spMkLst>
            <pc:docMk/>
            <pc:sldMk cId="490597420" sldId="314"/>
            <ac:spMk id="14" creationId="{FE41ADF6-60AA-5B71-3DAE-0BE66B25F008}"/>
          </ac:spMkLst>
        </pc:spChg>
        <pc:spChg chg="add mod">
          <ac:chgData name="Joseph Demasco" userId="09b1805d7141d229" providerId="LiveId" clId="{BE05E5AD-C639-46C3-B63B-0FBD3DA3DF57}" dt="2025-01-20T19:44:54.858" v="1897" actId="14100"/>
          <ac:spMkLst>
            <pc:docMk/>
            <pc:sldMk cId="490597420" sldId="314"/>
            <ac:spMk id="15" creationId="{7F0120B7-6613-4F96-C227-D6394F7D7AC6}"/>
          </ac:spMkLst>
        </pc:spChg>
        <pc:spChg chg="add mod">
          <ac:chgData name="Joseph Demasco" userId="09b1805d7141d229" providerId="LiveId" clId="{BE05E5AD-C639-46C3-B63B-0FBD3DA3DF57}" dt="2025-01-20T19:44:34.011" v="1895" actId="14100"/>
          <ac:spMkLst>
            <pc:docMk/>
            <pc:sldMk cId="490597420" sldId="314"/>
            <ac:spMk id="16" creationId="{62C3855F-64F9-309B-A6C4-4AC30CB3ACB7}"/>
          </ac:spMkLst>
        </pc:spChg>
        <pc:spChg chg="add mod">
          <ac:chgData name="Joseph Demasco" userId="09b1805d7141d229" providerId="LiveId" clId="{BE05E5AD-C639-46C3-B63B-0FBD3DA3DF57}" dt="2025-01-20T19:44:47.011" v="1896" actId="1076"/>
          <ac:spMkLst>
            <pc:docMk/>
            <pc:sldMk cId="490597420" sldId="314"/>
            <ac:spMk id="17" creationId="{C1497DD0-CF15-985D-60DA-E6EF0705DD60}"/>
          </ac:spMkLst>
        </pc:spChg>
        <pc:spChg chg="add mod">
          <ac:chgData name="Joseph Demasco" userId="09b1805d7141d229" providerId="LiveId" clId="{BE05E5AD-C639-46C3-B63B-0FBD3DA3DF57}" dt="2025-01-20T21:01:28.550" v="3993" actId="114"/>
          <ac:spMkLst>
            <pc:docMk/>
            <pc:sldMk cId="490597420" sldId="314"/>
            <ac:spMk id="18" creationId="{2884E49A-6692-DBFB-E4BA-ED49DDDEA906}"/>
          </ac:spMkLst>
        </pc:spChg>
        <pc:picChg chg="add del mod">
          <ac:chgData name="Joseph Demasco" userId="09b1805d7141d229" providerId="LiveId" clId="{BE05E5AD-C639-46C3-B63B-0FBD3DA3DF57}" dt="2025-01-20T19:22:21.683" v="1450" actId="478"/>
          <ac:picMkLst>
            <pc:docMk/>
            <pc:sldMk cId="490597420" sldId="314"/>
            <ac:picMk id="8" creationId="{1FD3E830-C69A-23A6-0406-209DC08DD29D}"/>
          </ac:picMkLst>
        </pc:picChg>
        <pc:picChg chg="add mod">
          <ac:chgData name="Joseph Demasco" userId="09b1805d7141d229" providerId="LiveId" clId="{BE05E5AD-C639-46C3-B63B-0FBD3DA3DF57}" dt="2025-01-20T19:25:02.186" v="1464" actId="1076"/>
          <ac:picMkLst>
            <pc:docMk/>
            <pc:sldMk cId="490597420" sldId="314"/>
            <ac:picMk id="11" creationId="{DD133D3F-7817-601B-DABE-9E0A1967CB08}"/>
          </ac:picMkLst>
        </pc:picChg>
        <pc:picChg chg="add mod ord">
          <ac:chgData name="Joseph Demasco" userId="09b1805d7141d229" providerId="LiveId" clId="{BE05E5AD-C639-46C3-B63B-0FBD3DA3DF57}" dt="2025-01-20T19:30:41.507" v="1687" actId="1036"/>
          <ac:picMkLst>
            <pc:docMk/>
            <pc:sldMk cId="490597420" sldId="314"/>
            <ac:picMk id="13" creationId="{9FFD34D6-6AAA-58A3-1F9D-720707B82A56}"/>
          </ac:picMkLst>
        </pc:picChg>
      </pc:sldChg>
      <pc:sldChg chg="addSp delSp modSp add mod">
        <pc:chgData name="Joseph Demasco" userId="09b1805d7141d229" providerId="LiveId" clId="{BE05E5AD-C639-46C3-B63B-0FBD3DA3DF57}" dt="2025-01-20T19:54:43.727" v="2557" actId="113"/>
        <pc:sldMkLst>
          <pc:docMk/>
          <pc:sldMk cId="4270416287" sldId="315"/>
        </pc:sldMkLst>
        <pc:spChg chg="mod">
          <ac:chgData name="Joseph Demasco" userId="09b1805d7141d229" providerId="LiveId" clId="{BE05E5AD-C639-46C3-B63B-0FBD3DA3DF57}" dt="2025-01-20T19:12:09.513" v="1161" actId="20577"/>
          <ac:spMkLst>
            <pc:docMk/>
            <pc:sldMk cId="4270416287" sldId="315"/>
            <ac:spMk id="2" creationId="{3E4FA24C-94C0-2218-5F8B-784E57D9CB20}"/>
          </ac:spMkLst>
        </pc:spChg>
        <pc:spChg chg="del">
          <ac:chgData name="Joseph Demasco" userId="09b1805d7141d229" providerId="LiveId" clId="{BE05E5AD-C639-46C3-B63B-0FBD3DA3DF57}" dt="2025-01-20T19:12:15.468" v="1162" actId="478"/>
          <ac:spMkLst>
            <pc:docMk/>
            <pc:sldMk cId="4270416287" sldId="315"/>
            <ac:spMk id="4" creationId="{E800C0BC-9BCC-8632-0006-6B06EE2EFBE9}"/>
          </ac:spMkLst>
        </pc:spChg>
        <pc:spChg chg="add del mod">
          <ac:chgData name="Joseph Demasco" userId="09b1805d7141d229" providerId="LiveId" clId="{BE05E5AD-C639-46C3-B63B-0FBD3DA3DF57}" dt="2025-01-20T19:12:18.930" v="1163" actId="478"/>
          <ac:spMkLst>
            <pc:docMk/>
            <pc:sldMk cId="4270416287" sldId="315"/>
            <ac:spMk id="6" creationId="{2F56C176-0C44-B788-C59D-386874E1CE5B}"/>
          </ac:spMkLst>
        </pc:spChg>
        <pc:spChg chg="add mod">
          <ac:chgData name="Joseph Demasco" userId="09b1805d7141d229" providerId="LiveId" clId="{BE05E5AD-C639-46C3-B63B-0FBD3DA3DF57}" dt="2025-01-20T19:17:32.291" v="1288" actId="20577"/>
          <ac:spMkLst>
            <pc:docMk/>
            <pc:sldMk cId="4270416287" sldId="315"/>
            <ac:spMk id="8" creationId="{6B8A1D49-6C06-301C-86CD-F29970C2F2C0}"/>
          </ac:spMkLst>
        </pc:spChg>
        <pc:spChg chg="add mod">
          <ac:chgData name="Joseph Demasco" userId="09b1805d7141d229" providerId="LiveId" clId="{BE05E5AD-C639-46C3-B63B-0FBD3DA3DF57}" dt="2025-01-20T19:19:56.573" v="1445" actId="113"/>
          <ac:spMkLst>
            <pc:docMk/>
            <pc:sldMk cId="4270416287" sldId="315"/>
            <ac:spMk id="9" creationId="{5342C219-EE66-8B10-8707-E348BE544D32}"/>
          </ac:spMkLst>
        </pc:spChg>
        <pc:spChg chg="add mod">
          <ac:chgData name="Joseph Demasco" userId="09b1805d7141d229" providerId="LiveId" clId="{BE05E5AD-C639-46C3-B63B-0FBD3DA3DF57}" dt="2025-01-20T19:54:43.727" v="2557" actId="113"/>
          <ac:spMkLst>
            <pc:docMk/>
            <pc:sldMk cId="4270416287" sldId="315"/>
            <ac:spMk id="10" creationId="{9F0DEB51-BA73-CB9A-FB9F-7E9AEE4E313B}"/>
          </ac:spMkLst>
        </pc:spChg>
        <pc:graphicFrameChg chg="add del modGraphic">
          <ac:chgData name="Joseph Demasco" userId="09b1805d7141d229" providerId="LiveId" clId="{BE05E5AD-C639-46C3-B63B-0FBD3DA3DF57}" dt="2025-01-20T19:15:42.540" v="1165" actId="478"/>
          <ac:graphicFrameMkLst>
            <pc:docMk/>
            <pc:sldMk cId="4270416287" sldId="315"/>
            <ac:graphicFrameMk id="7" creationId="{3B62BAEC-BC45-9F56-0CA9-39149D0A9671}"/>
          </ac:graphicFrameMkLst>
        </pc:graphicFrameChg>
      </pc:sldChg>
      <pc:sldChg chg="addSp delSp modSp new mod">
        <pc:chgData name="Joseph Demasco" userId="09b1805d7141d229" providerId="LiveId" clId="{BE05E5AD-C639-46C3-B63B-0FBD3DA3DF57}" dt="2025-01-20T20:58:24.394" v="3951" actId="207"/>
        <pc:sldMkLst>
          <pc:docMk/>
          <pc:sldMk cId="2303620785" sldId="316"/>
        </pc:sldMkLst>
        <pc:spChg chg="mod">
          <ac:chgData name="Joseph Demasco" userId="09b1805d7141d229" providerId="LiveId" clId="{BE05E5AD-C639-46C3-B63B-0FBD3DA3DF57}" dt="2025-01-20T20:57:18.427" v="3926" actId="20577"/>
          <ac:spMkLst>
            <pc:docMk/>
            <pc:sldMk cId="2303620785" sldId="316"/>
            <ac:spMk id="2" creationId="{55DA1650-C7EE-94FF-D0E4-CED6D521430F}"/>
          </ac:spMkLst>
        </pc:spChg>
        <pc:spChg chg="add del mod">
          <ac:chgData name="Joseph Demasco" userId="09b1805d7141d229" providerId="LiveId" clId="{BE05E5AD-C639-46C3-B63B-0FBD3DA3DF57}" dt="2025-01-20T20:58:24.394" v="3951" actId="207"/>
          <ac:spMkLst>
            <pc:docMk/>
            <pc:sldMk cId="2303620785" sldId="316"/>
            <ac:spMk id="4" creationId="{E917CCBD-68F7-E949-E723-CA90CE2DE156}"/>
          </ac:spMkLst>
        </pc:spChg>
        <pc:spChg chg="add del mod">
          <ac:chgData name="Joseph Demasco" userId="09b1805d7141d229" providerId="LiveId" clId="{BE05E5AD-C639-46C3-B63B-0FBD3DA3DF57}" dt="2025-01-20T20:57:59.758" v="3949" actId="478"/>
          <ac:spMkLst>
            <pc:docMk/>
            <pc:sldMk cId="2303620785" sldId="316"/>
            <ac:spMk id="6" creationId="{A6CCD296-D455-BCC5-C633-2A005D1E32B1}"/>
          </ac:spMkLst>
        </pc:spChg>
      </pc:sldChg>
      <pc:sldChg chg="modSp new mod ord">
        <pc:chgData name="Joseph Demasco" userId="09b1805d7141d229" providerId="LiveId" clId="{BE05E5AD-C639-46C3-B63B-0FBD3DA3DF57}" dt="2025-01-20T21:28:32.939" v="4857" actId="20577"/>
        <pc:sldMkLst>
          <pc:docMk/>
          <pc:sldMk cId="3640133675" sldId="317"/>
        </pc:sldMkLst>
        <pc:spChg chg="mod">
          <ac:chgData name="Joseph Demasco" userId="09b1805d7141d229" providerId="LiveId" clId="{BE05E5AD-C639-46C3-B63B-0FBD3DA3DF57}" dt="2025-01-20T21:18:00.571" v="4020" actId="20577"/>
          <ac:spMkLst>
            <pc:docMk/>
            <pc:sldMk cId="3640133675" sldId="317"/>
            <ac:spMk id="2" creationId="{F082F428-FA92-0554-0F5B-41D5701EB81B}"/>
          </ac:spMkLst>
        </pc:spChg>
        <pc:spChg chg="mod">
          <ac:chgData name="Joseph Demasco" userId="09b1805d7141d229" providerId="LiveId" clId="{BE05E5AD-C639-46C3-B63B-0FBD3DA3DF57}" dt="2025-01-20T21:28:32.939" v="4857" actId="20577"/>
          <ac:spMkLst>
            <pc:docMk/>
            <pc:sldMk cId="3640133675" sldId="317"/>
            <ac:spMk id="4" creationId="{F64C4197-8AE4-852F-9150-C9B41DF74EB3}"/>
          </ac:spMkLst>
        </pc:spChg>
      </pc:sldChg>
      <pc:sldChg chg="modSp add mod">
        <pc:chgData name="Joseph Demasco" userId="09b1805d7141d229" providerId="LiveId" clId="{BE05E5AD-C639-46C3-B63B-0FBD3DA3DF57}" dt="2025-01-20T21:26:13.158" v="4821" actId="20577"/>
        <pc:sldMkLst>
          <pc:docMk/>
          <pc:sldMk cId="1530482887" sldId="318"/>
        </pc:sldMkLst>
        <pc:spChg chg="mod">
          <ac:chgData name="Joseph Demasco" userId="09b1805d7141d229" providerId="LiveId" clId="{BE05E5AD-C639-46C3-B63B-0FBD3DA3DF57}" dt="2025-01-20T21:22:26.731" v="4372" actId="20577"/>
          <ac:spMkLst>
            <pc:docMk/>
            <pc:sldMk cId="1530482887" sldId="318"/>
            <ac:spMk id="2" creationId="{3AB715E5-BC81-6367-D8AF-0B982E34686B}"/>
          </ac:spMkLst>
        </pc:spChg>
        <pc:spChg chg="mod">
          <ac:chgData name="Joseph Demasco" userId="09b1805d7141d229" providerId="LiveId" clId="{BE05E5AD-C639-46C3-B63B-0FBD3DA3DF57}" dt="2025-01-20T21:26:13.158" v="4821" actId="20577"/>
          <ac:spMkLst>
            <pc:docMk/>
            <pc:sldMk cId="1530482887" sldId="318"/>
            <ac:spMk id="4" creationId="{1388A162-A2D3-2D0C-9097-BA5B27B43743}"/>
          </ac:spMkLst>
        </pc:spChg>
      </pc:sldChg>
      <pc:sldChg chg="modSp add mod">
        <pc:chgData name="Joseph Demasco" userId="09b1805d7141d229" providerId="LiveId" clId="{BE05E5AD-C639-46C3-B63B-0FBD3DA3DF57}" dt="2025-01-20T21:33:06.115" v="5328" actId="20577"/>
        <pc:sldMkLst>
          <pc:docMk/>
          <pc:sldMk cId="3443835842" sldId="319"/>
        </pc:sldMkLst>
        <pc:spChg chg="mod">
          <ac:chgData name="Joseph Demasco" userId="09b1805d7141d229" providerId="LiveId" clId="{BE05E5AD-C639-46C3-B63B-0FBD3DA3DF57}" dt="2025-01-20T21:29:06.099" v="4876" actId="20577"/>
          <ac:spMkLst>
            <pc:docMk/>
            <pc:sldMk cId="3443835842" sldId="319"/>
            <ac:spMk id="2" creationId="{5025BC8E-0F68-366F-29C1-F35471D36247}"/>
          </ac:spMkLst>
        </pc:spChg>
        <pc:spChg chg="mod">
          <ac:chgData name="Joseph Demasco" userId="09b1805d7141d229" providerId="LiveId" clId="{BE05E5AD-C639-46C3-B63B-0FBD3DA3DF57}" dt="2025-01-20T21:33:06.115" v="5328" actId="20577"/>
          <ac:spMkLst>
            <pc:docMk/>
            <pc:sldMk cId="3443835842" sldId="319"/>
            <ac:spMk id="4" creationId="{E1EB6098-36B3-612B-B43A-DF465141094D}"/>
          </ac:spMkLst>
        </pc:spChg>
      </pc:sldChg>
      <pc:sldChg chg="addSp delSp modSp new mod">
        <pc:chgData name="Joseph Demasco" userId="09b1805d7141d229" providerId="LiveId" clId="{BE05E5AD-C639-46C3-B63B-0FBD3DA3DF57}" dt="2025-01-20T21:49:42.555" v="5723" actId="20577"/>
        <pc:sldMkLst>
          <pc:docMk/>
          <pc:sldMk cId="2197173907" sldId="320"/>
        </pc:sldMkLst>
        <pc:spChg chg="mod">
          <ac:chgData name="Joseph Demasco" userId="09b1805d7141d229" providerId="LiveId" clId="{BE05E5AD-C639-46C3-B63B-0FBD3DA3DF57}" dt="2025-01-20T21:45:29.357" v="5381" actId="20577"/>
          <ac:spMkLst>
            <pc:docMk/>
            <pc:sldMk cId="2197173907" sldId="320"/>
            <ac:spMk id="2" creationId="{0E845BD7-63ED-B209-10B6-B02F68AB1111}"/>
          </ac:spMkLst>
        </pc:spChg>
        <pc:spChg chg="del">
          <ac:chgData name="Joseph Demasco" userId="09b1805d7141d229" providerId="LiveId" clId="{BE05E5AD-C639-46C3-B63B-0FBD3DA3DF57}" dt="2025-01-20T21:45:34.156" v="5382" actId="478"/>
          <ac:spMkLst>
            <pc:docMk/>
            <pc:sldMk cId="2197173907" sldId="320"/>
            <ac:spMk id="4" creationId="{FD049805-24AC-7CCC-202D-1607B741311F}"/>
          </ac:spMkLst>
        </pc:spChg>
        <pc:spChg chg="add mod">
          <ac:chgData name="Joseph Demasco" userId="09b1805d7141d229" providerId="LiveId" clId="{BE05E5AD-C639-46C3-B63B-0FBD3DA3DF57}" dt="2025-01-20T21:49:42.555" v="5723" actId="20577"/>
          <ac:spMkLst>
            <pc:docMk/>
            <pc:sldMk cId="2197173907" sldId="320"/>
            <ac:spMk id="6" creationId="{604A8F73-0D5D-2C8E-750F-D6F3EF15554E}"/>
          </ac:spMkLst>
        </pc:spChg>
        <pc:graphicFrameChg chg="add mod">
          <ac:chgData name="Joseph Demasco" userId="09b1805d7141d229" providerId="LiveId" clId="{BE05E5AD-C639-46C3-B63B-0FBD3DA3DF57}" dt="2025-01-20T21:46:04.954" v="5383"/>
          <ac:graphicFrameMkLst>
            <pc:docMk/>
            <pc:sldMk cId="2197173907" sldId="320"/>
            <ac:graphicFrameMk id="5" creationId="{1028460D-66B6-AFD7-2F67-3D62B737CB68}"/>
          </ac:graphicFrameMkLst>
        </pc:graphicFrameChg>
      </pc:sldChg>
      <pc:sldChg chg="addSp modSp add mod">
        <pc:chgData name="Joseph Demasco" userId="09b1805d7141d229" providerId="LiveId" clId="{BE05E5AD-C639-46C3-B63B-0FBD3DA3DF57}" dt="2025-01-20T21:57:43.908" v="6323" actId="1076"/>
        <pc:sldMkLst>
          <pc:docMk/>
          <pc:sldMk cId="3781566466" sldId="321"/>
        </pc:sldMkLst>
        <pc:spChg chg="mod">
          <ac:chgData name="Joseph Demasco" userId="09b1805d7141d229" providerId="LiveId" clId="{BE05E5AD-C639-46C3-B63B-0FBD3DA3DF57}" dt="2025-01-20T21:50:44.725" v="5758" actId="20577"/>
          <ac:spMkLst>
            <pc:docMk/>
            <pc:sldMk cId="3781566466" sldId="321"/>
            <ac:spMk id="2" creationId="{F7DAB828-25FD-1848-2017-07090FFBCFD4}"/>
          </ac:spMkLst>
        </pc:spChg>
        <pc:spChg chg="add mod">
          <ac:chgData name="Joseph Demasco" userId="09b1805d7141d229" providerId="LiveId" clId="{BE05E5AD-C639-46C3-B63B-0FBD3DA3DF57}" dt="2025-01-20T21:57:43.908" v="6323" actId="1076"/>
          <ac:spMkLst>
            <pc:docMk/>
            <pc:sldMk cId="3781566466" sldId="321"/>
            <ac:spMk id="4" creationId="{6249DC1C-E207-552D-E1CF-1E9752DFCE6A}"/>
          </ac:spMkLst>
        </pc:spChg>
        <pc:spChg chg="mod">
          <ac:chgData name="Joseph Demasco" userId="09b1805d7141d229" providerId="LiveId" clId="{BE05E5AD-C639-46C3-B63B-0FBD3DA3DF57}" dt="2025-01-20T21:57:04.491" v="6316" actId="20577"/>
          <ac:spMkLst>
            <pc:docMk/>
            <pc:sldMk cId="3781566466" sldId="321"/>
            <ac:spMk id="6" creationId="{9703E153-76CB-FD0A-AA03-F6C653E09842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97443A1-638A-4075-831A-3AD6A9917E46}" type="doc">
      <dgm:prSet loTypeId="urn:microsoft.com/office/officeart/2005/8/layout/default" loCatId="list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55467A9-6D47-4CBC-8DB2-DA3268AD990A}">
      <dgm:prSet phldrT="[Text]" custT="1"/>
      <dgm:spPr>
        <a:solidFill>
          <a:schemeClr val="accent5"/>
        </a:solidFill>
      </dgm:spPr>
      <dgm:t>
        <a:bodyPr/>
        <a:lstStyle/>
        <a:p>
          <a:r>
            <a:rPr lang="en-US" sz="2000" dirty="0">
              <a:solidFill>
                <a:srgbClr val="002060"/>
              </a:solidFill>
            </a:rPr>
            <a:t>Program components more naturally represent the real-world things that they model</a:t>
          </a:r>
        </a:p>
      </dgm:t>
    </dgm:pt>
    <dgm:pt modelId="{5CC4960F-4F71-4EA8-A8D8-F1CF6B58AC36}" type="parTrans" cxnId="{822F662A-B96A-4275-9E92-227F30278AA2}">
      <dgm:prSet/>
      <dgm:spPr/>
      <dgm:t>
        <a:bodyPr/>
        <a:lstStyle/>
        <a:p>
          <a:endParaRPr lang="en-US"/>
        </a:p>
      </dgm:t>
    </dgm:pt>
    <dgm:pt modelId="{FD536E47-0B18-496C-ACAC-4787C9FB70F1}" type="sibTrans" cxnId="{822F662A-B96A-4275-9E92-227F30278AA2}">
      <dgm:prSet/>
      <dgm:spPr/>
      <dgm:t>
        <a:bodyPr/>
        <a:lstStyle/>
        <a:p>
          <a:endParaRPr lang="en-US"/>
        </a:p>
      </dgm:t>
    </dgm:pt>
    <dgm:pt modelId="{CFD7CF67-E4DE-48EF-B1FA-C80A918075EF}">
      <dgm:prSet phldrT="[Text]" custT="1"/>
      <dgm:spPr>
        <a:solidFill>
          <a:schemeClr val="accent5"/>
        </a:solidFill>
      </dgm:spPr>
      <dgm:t>
        <a:bodyPr/>
        <a:lstStyle/>
        <a:p>
          <a:r>
            <a:rPr lang="en-US" sz="2000" dirty="0">
              <a:solidFill>
                <a:srgbClr val="002060"/>
              </a:solidFill>
            </a:rPr>
            <a:t>Promotes code reuse that can result in improved productivity, consistency, and reliability</a:t>
          </a:r>
        </a:p>
      </dgm:t>
    </dgm:pt>
    <dgm:pt modelId="{78DEDC89-4D30-48D8-9081-0E5529ECF111}" type="parTrans" cxnId="{070D67A9-4FB1-469D-9EBD-4473188FB6D3}">
      <dgm:prSet/>
      <dgm:spPr/>
      <dgm:t>
        <a:bodyPr/>
        <a:lstStyle/>
        <a:p>
          <a:endParaRPr lang="en-US"/>
        </a:p>
      </dgm:t>
    </dgm:pt>
    <dgm:pt modelId="{BDBB0F33-67C7-46F6-B29F-9CA041401417}" type="sibTrans" cxnId="{070D67A9-4FB1-469D-9EBD-4473188FB6D3}">
      <dgm:prSet/>
      <dgm:spPr/>
      <dgm:t>
        <a:bodyPr/>
        <a:lstStyle/>
        <a:p>
          <a:endParaRPr lang="en-US"/>
        </a:p>
      </dgm:t>
    </dgm:pt>
    <dgm:pt modelId="{3E265093-3CF7-458A-AA2F-8141B62CE222}">
      <dgm:prSet phldrT="[Text]" custT="1"/>
      <dgm:spPr>
        <a:solidFill>
          <a:schemeClr val="accent5"/>
        </a:solidFill>
      </dgm:spPr>
      <dgm:t>
        <a:bodyPr/>
        <a:lstStyle/>
        <a:p>
          <a:r>
            <a:rPr lang="en-US" sz="2000" dirty="0">
              <a:solidFill>
                <a:srgbClr val="002060"/>
              </a:solidFill>
            </a:rPr>
            <a:t>Can provide a high degree of protection against subtle programming errors</a:t>
          </a:r>
        </a:p>
      </dgm:t>
    </dgm:pt>
    <dgm:pt modelId="{19CC1923-FC8E-44DB-892B-CD8647F469F6}" type="parTrans" cxnId="{28D65A99-E1C0-4E4D-B4B5-FD8A18F5DD7A}">
      <dgm:prSet/>
      <dgm:spPr/>
      <dgm:t>
        <a:bodyPr/>
        <a:lstStyle/>
        <a:p>
          <a:endParaRPr lang="en-US"/>
        </a:p>
      </dgm:t>
    </dgm:pt>
    <dgm:pt modelId="{617EA4A4-CB2A-4B9E-8E59-1F25CFAC3883}" type="sibTrans" cxnId="{28D65A99-E1C0-4E4D-B4B5-FD8A18F5DD7A}">
      <dgm:prSet/>
      <dgm:spPr/>
      <dgm:t>
        <a:bodyPr/>
        <a:lstStyle/>
        <a:p>
          <a:endParaRPr lang="en-US"/>
        </a:p>
      </dgm:t>
    </dgm:pt>
    <dgm:pt modelId="{9832F27E-5B01-45BE-9E2E-FC19D9EA9956}">
      <dgm:prSet phldrT="[Text]" custT="1"/>
      <dgm:spPr>
        <a:solidFill>
          <a:schemeClr val="accent5"/>
        </a:solidFill>
      </dgm:spPr>
      <dgm:t>
        <a:bodyPr/>
        <a:lstStyle/>
        <a:p>
          <a:r>
            <a:rPr lang="en-US" sz="2000" dirty="0">
              <a:solidFill>
                <a:srgbClr val="002060"/>
              </a:solidFill>
            </a:rPr>
            <a:t>Programmers can use the components without knowing the internal details of how they are programmed</a:t>
          </a:r>
        </a:p>
      </dgm:t>
    </dgm:pt>
    <dgm:pt modelId="{F7B11FCB-789C-4B7C-9CE7-27E5D6164853}" type="sibTrans" cxnId="{905A8742-C404-4B07-9686-48A1C1B8D0C5}">
      <dgm:prSet/>
      <dgm:spPr/>
      <dgm:t>
        <a:bodyPr/>
        <a:lstStyle/>
        <a:p>
          <a:endParaRPr lang="en-US"/>
        </a:p>
      </dgm:t>
    </dgm:pt>
    <dgm:pt modelId="{FA889801-2753-48AA-B738-8159BBE8FD8D}" type="parTrans" cxnId="{905A8742-C404-4B07-9686-48A1C1B8D0C5}">
      <dgm:prSet/>
      <dgm:spPr/>
      <dgm:t>
        <a:bodyPr/>
        <a:lstStyle/>
        <a:p>
          <a:endParaRPr lang="en-US"/>
        </a:p>
      </dgm:t>
    </dgm:pt>
    <dgm:pt modelId="{4F8E7DDA-3C50-4E60-B656-A97C795BF806}" type="pres">
      <dgm:prSet presAssocID="{297443A1-638A-4075-831A-3AD6A9917E46}" presName="diagram" presStyleCnt="0">
        <dgm:presLayoutVars>
          <dgm:dir/>
          <dgm:resizeHandles val="exact"/>
        </dgm:presLayoutVars>
      </dgm:prSet>
      <dgm:spPr/>
    </dgm:pt>
    <dgm:pt modelId="{BC0A8749-A62C-4C6E-844A-616131753D3E}" type="pres">
      <dgm:prSet presAssocID="{C55467A9-6D47-4CBC-8DB2-DA3268AD990A}" presName="node" presStyleLbl="node1" presStyleIdx="0" presStyleCnt="4">
        <dgm:presLayoutVars>
          <dgm:bulletEnabled val="1"/>
        </dgm:presLayoutVars>
      </dgm:prSet>
      <dgm:spPr/>
    </dgm:pt>
    <dgm:pt modelId="{41B73FCD-665F-40F7-81D2-0F7B25BFAE2B}" type="pres">
      <dgm:prSet presAssocID="{FD536E47-0B18-496C-ACAC-4787C9FB70F1}" presName="sibTrans" presStyleCnt="0"/>
      <dgm:spPr/>
    </dgm:pt>
    <dgm:pt modelId="{2B278DCF-BA0B-4996-9641-C04A27F6CDE1}" type="pres">
      <dgm:prSet presAssocID="{9832F27E-5B01-45BE-9E2E-FC19D9EA9956}" presName="node" presStyleLbl="node1" presStyleIdx="1" presStyleCnt="4" custLinFactNeighborX="2877" custLinFactNeighborY="3308">
        <dgm:presLayoutVars>
          <dgm:bulletEnabled val="1"/>
        </dgm:presLayoutVars>
      </dgm:prSet>
      <dgm:spPr/>
    </dgm:pt>
    <dgm:pt modelId="{B7AFDEF6-4E3E-4F03-8CD6-6CB303678934}" type="pres">
      <dgm:prSet presAssocID="{F7B11FCB-789C-4B7C-9CE7-27E5D6164853}" presName="sibTrans" presStyleCnt="0"/>
      <dgm:spPr/>
    </dgm:pt>
    <dgm:pt modelId="{E20E2A2C-8D72-4329-A08D-CD67DF3D9B2C}" type="pres">
      <dgm:prSet presAssocID="{CFD7CF67-E4DE-48EF-B1FA-C80A918075EF}" presName="node" presStyleLbl="node1" presStyleIdx="2" presStyleCnt="4">
        <dgm:presLayoutVars>
          <dgm:bulletEnabled val="1"/>
        </dgm:presLayoutVars>
      </dgm:prSet>
      <dgm:spPr/>
    </dgm:pt>
    <dgm:pt modelId="{5F76ABBF-7254-494F-B3B7-59CBBC9229C4}" type="pres">
      <dgm:prSet presAssocID="{BDBB0F33-67C7-46F6-B29F-9CA041401417}" presName="sibTrans" presStyleCnt="0"/>
      <dgm:spPr/>
    </dgm:pt>
    <dgm:pt modelId="{E9991DB5-F1B0-4EC7-BFB9-D93FC780931B}" type="pres">
      <dgm:prSet presAssocID="{3E265093-3CF7-458A-AA2F-8141B62CE222}" presName="node" presStyleLbl="node1" presStyleIdx="3" presStyleCnt="4">
        <dgm:presLayoutVars>
          <dgm:bulletEnabled val="1"/>
        </dgm:presLayoutVars>
      </dgm:prSet>
      <dgm:spPr/>
    </dgm:pt>
  </dgm:ptLst>
  <dgm:cxnLst>
    <dgm:cxn modelId="{63FF4708-5A28-4F57-A900-E9BBC3E3C34A}" type="presOf" srcId="{CFD7CF67-E4DE-48EF-B1FA-C80A918075EF}" destId="{E20E2A2C-8D72-4329-A08D-CD67DF3D9B2C}" srcOrd="0" destOrd="0" presId="urn:microsoft.com/office/officeart/2005/8/layout/default"/>
    <dgm:cxn modelId="{822F662A-B96A-4275-9E92-227F30278AA2}" srcId="{297443A1-638A-4075-831A-3AD6A9917E46}" destId="{C55467A9-6D47-4CBC-8DB2-DA3268AD990A}" srcOrd="0" destOrd="0" parTransId="{5CC4960F-4F71-4EA8-A8D8-F1CF6B58AC36}" sibTransId="{FD536E47-0B18-496C-ACAC-4787C9FB70F1}"/>
    <dgm:cxn modelId="{62F09340-FCD2-4088-9D9F-AFC6B869585C}" type="presOf" srcId="{297443A1-638A-4075-831A-3AD6A9917E46}" destId="{4F8E7DDA-3C50-4E60-B656-A97C795BF806}" srcOrd="0" destOrd="0" presId="urn:microsoft.com/office/officeart/2005/8/layout/default"/>
    <dgm:cxn modelId="{905A8742-C404-4B07-9686-48A1C1B8D0C5}" srcId="{297443A1-638A-4075-831A-3AD6A9917E46}" destId="{9832F27E-5B01-45BE-9E2E-FC19D9EA9956}" srcOrd="1" destOrd="0" parTransId="{FA889801-2753-48AA-B738-8159BBE8FD8D}" sibTransId="{F7B11FCB-789C-4B7C-9CE7-27E5D6164853}"/>
    <dgm:cxn modelId="{A1FB166C-288B-4C69-9DBB-DF40A0E116D7}" type="presOf" srcId="{9832F27E-5B01-45BE-9E2E-FC19D9EA9956}" destId="{2B278DCF-BA0B-4996-9641-C04A27F6CDE1}" srcOrd="0" destOrd="0" presId="urn:microsoft.com/office/officeart/2005/8/layout/default"/>
    <dgm:cxn modelId="{28D65A99-E1C0-4E4D-B4B5-FD8A18F5DD7A}" srcId="{297443A1-638A-4075-831A-3AD6A9917E46}" destId="{3E265093-3CF7-458A-AA2F-8141B62CE222}" srcOrd="3" destOrd="0" parTransId="{19CC1923-FC8E-44DB-892B-CD8647F469F6}" sibTransId="{617EA4A4-CB2A-4B9E-8E59-1F25CFAC3883}"/>
    <dgm:cxn modelId="{070D67A9-4FB1-469D-9EBD-4473188FB6D3}" srcId="{297443A1-638A-4075-831A-3AD6A9917E46}" destId="{CFD7CF67-E4DE-48EF-B1FA-C80A918075EF}" srcOrd="2" destOrd="0" parTransId="{78DEDC89-4D30-48D8-9081-0E5529ECF111}" sibTransId="{BDBB0F33-67C7-46F6-B29F-9CA041401417}"/>
    <dgm:cxn modelId="{E6D05EEF-C32C-4567-94EF-BA6986E1ACCF}" type="presOf" srcId="{C55467A9-6D47-4CBC-8DB2-DA3268AD990A}" destId="{BC0A8749-A62C-4C6E-844A-616131753D3E}" srcOrd="0" destOrd="0" presId="urn:microsoft.com/office/officeart/2005/8/layout/default"/>
    <dgm:cxn modelId="{542727F1-E9AB-40DD-B190-61FD63E48E96}" type="presOf" srcId="{3E265093-3CF7-458A-AA2F-8141B62CE222}" destId="{E9991DB5-F1B0-4EC7-BFB9-D93FC780931B}" srcOrd="0" destOrd="0" presId="urn:microsoft.com/office/officeart/2005/8/layout/default"/>
    <dgm:cxn modelId="{423E9C00-32D8-49C6-BCC9-B57EABE1F8D5}" type="presParOf" srcId="{4F8E7DDA-3C50-4E60-B656-A97C795BF806}" destId="{BC0A8749-A62C-4C6E-844A-616131753D3E}" srcOrd="0" destOrd="0" presId="urn:microsoft.com/office/officeart/2005/8/layout/default"/>
    <dgm:cxn modelId="{4E215DAB-30FB-43CA-B256-F21E6F913CC3}" type="presParOf" srcId="{4F8E7DDA-3C50-4E60-B656-A97C795BF806}" destId="{41B73FCD-665F-40F7-81D2-0F7B25BFAE2B}" srcOrd="1" destOrd="0" presId="urn:microsoft.com/office/officeart/2005/8/layout/default"/>
    <dgm:cxn modelId="{081D9AA6-5028-4D38-8627-C7B34BB813AB}" type="presParOf" srcId="{4F8E7DDA-3C50-4E60-B656-A97C795BF806}" destId="{2B278DCF-BA0B-4996-9641-C04A27F6CDE1}" srcOrd="2" destOrd="0" presId="urn:microsoft.com/office/officeart/2005/8/layout/default"/>
    <dgm:cxn modelId="{FFD654FD-4475-474E-9CB3-4EDEB071DBD5}" type="presParOf" srcId="{4F8E7DDA-3C50-4E60-B656-A97C795BF806}" destId="{B7AFDEF6-4E3E-4F03-8CD6-6CB303678934}" srcOrd="3" destOrd="0" presId="urn:microsoft.com/office/officeart/2005/8/layout/default"/>
    <dgm:cxn modelId="{DB09FE28-29D1-4DDB-9173-11AEBB00592F}" type="presParOf" srcId="{4F8E7DDA-3C50-4E60-B656-A97C795BF806}" destId="{E20E2A2C-8D72-4329-A08D-CD67DF3D9B2C}" srcOrd="4" destOrd="0" presId="urn:microsoft.com/office/officeart/2005/8/layout/default"/>
    <dgm:cxn modelId="{0F92ECFA-D001-4835-979D-14D26D07C52A}" type="presParOf" srcId="{4F8E7DDA-3C50-4E60-B656-A97C795BF806}" destId="{5F76ABBF-7254-494F-B3B7-59CBBC9229C4}" srcOrd="5" destOrd="0" presId="urn:microsoft.com/office/officeart/2005/8/layout/default"/>
    <dgm:cxn modelId="{5B0BAE2C-0549-4CEA-B20F-004AEF8790CA}" type="presParOf" srcId="{4F8E7DDA-3C50-4E60-B656-A97C795BF806}" destId="{E9991DB5-F1B0-4EC7-BFB9-D93FC780931B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C0A8749-A62C-4C6E-844A-616131753D3E}">
      <dsp:nvSpPr>
        <dsp:cNvPr id="0" name=""/>
        <dsp:cNvSpPr/>
      </dsp:nvSpPr>
      <dsp:spPr>
        <a:xfrm>
          <a:off x="744" y="145603"/>
          <a:ext cx="2902148" cy="1741289"/>
        </a:xfrm>
        <a:prstGeom prst="rect">
          <a:avLst/>
        </a:prstGeom>
        <a:solidFill>
          <a:schemeClr val="accent5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rgbClr val="002060"/>
              </a:solidFill>
            </a:rPr>
            <a:t>Program components more naturally represent the real-world things that they model</a:t>
          </a:r>
        </a:p>
      </dsp:txBody>
      <dsp:txXfrm>
        <a:off x="744" y="145603"/>
        <a:ext cx="2902148" cy="1741289"/>
      </dsp:txXfrm>
    </dsp:sp>
    <dsp:sp modelId="{2B278DCF-BA0B-4996-9641-C04A27F6CDE1}">
      <dsp:nvSpPr>
        <dsp:cNvPr id="0" name=""/>
        <dsp:cNvSpPr/>
      </dsp:nvSpPr>
      <dsp:spPr>
        <a:xfrm>
          <a:off x="3193851" y="203205"/>
          <a:ext cx="2902148" cy="1741289"/>
        </a:xfrm>
        <a:prstGeom prst="rect">
          <a:avLst/>
        </a:prstGeom>
        <a:solidFill>
          <a:schemeClr val="accent5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rgbClr val="002060"/>
              </a:solidFill>
            </a:rPr>
            <a:t>Programmers can use the components without knowing the internal details of how they are programmed</a:t>
          </a:r>
        </a:p>
      </dsp:txBody>
      <dsp:txXfrm>
        <a:off x="3193851" y="203205"/>
        <a:ext cx="2902148" cy="1741289"/>
      </dsp:txXfrm>
    </dsp:sp>
    <dsp:sp modelId="{E20E2A2C-8D72-4329-A08D-CD67DF3D9B2C}">
      <dsp:nvSpPr>
        <dsp:cNvPr id="0" name=""/>
        <dsp:cNvSpPr/>
      </dsp:nvSpPr>
      <dsp:spPr>
        <a:xfrm>
          <a:off x="744" y="2177107"/>
          <a:ext cx="2902148" cy="1741289"/>
        </a:xfrm>
        <a:prstGeom prst="rect">
          <a:avLst/>
        </a:prstGeom>
        <a:solidFill>
          <a:schemeClr val="accent5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rgbClr val="002060"/>
              </a:solidFill>
            </a:rPr>
            <a:t>Promotes code reuse that can result in improved productivity, consistency, and reliability</a:t>
          </a:r>
        </a:p>
      </dsp:txBody>
      <dsp:txXfrm>
        <a:off x="744" y="2177107"/>
        <a:ext cx="2902148" cy="1741289"/>
      </dsp:txXfrm>
    </dsp:sp>
    <dsp:sp modelId="{E9991DB5-F1B0-4EC7-BFB9-D93FC780931B}">
      <dsp:nvSpPr>
        <dsp:cNvPr id="0" name=""/>
        <dsp:cNvSpPr/>
      </dsp:nvSpPr>
      <dsp:spPr>
        <a:xfrm>
          <a:off x="3193107" y="2177107"/>
          <a:ext cx="2902148" cy="1741289"/>
        </a:xfrm>
        <a:prstGeom prst="rect">
          <a:avLst/>
        </a:prstGeom>
        <a:solidFill>
          <a:schemeClr val="accent5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rgbClr val="002060"/>
              </a:solidFill>
            </a:rPr>
            <a:t>Can provide a high degree of protection against subtle programming errors</a:t>
          </a:r>
        </a:p>
      </dsp:txBody>
      <dsp:txXfrm>
        <a:off x="3193107" y="2177107"/>
        <a:ext cx="2902148" cy="174128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ea typeface="ＭＳ Ｐゴシック" charset="0"/>
                <a:cs typeface="Geneva" charset="0"/>
              </a:defRPr>
            </a:lvl1pPr>
          </a:lstStyle>
          <a:p>
            <a:pPr>
              <a:defRPr/>
            </a:pPr>
            <a:fld id="{D2E83A41-E7B6-4D2D-BF30-838D9594F43D}" type="datetime1">
              <a:rPr lang="en-US"/>
              <a:pPr>
                <a:defRPr/>
              </a:pPr>
              <a:t>1/20/2025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ea typeface="ＭＳ Ｐゴシック" charset="0"/>
                <a:cs typeface="Geneva" charset="0"/>
              </a:defRPr>
            </a:lvl1pPr>
          </a:lstStyle>
          <a:p>
            <a:pPr>
              <a:defRPr/>
            </a:pPr>
            <a:fld id="{8CA600BC-15A2-47F9-9460-645FB7A59B3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722620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1" tIns="46587" rIns="93171" bIns="46587" numCol="1" anchor="t" anchorCtr="0" compatLnSpc="1">
            <a:prstTxWarp prst="textNoShape">
              <a:avLst/>
            </a:prstTxWarp>
          </a:bodyPr>
          <a:lstStyle>
            <a:lvl1pPr defTabSz="931863">
              <a:defRPr sz="12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70338" y="0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1" tIns="46587" rIns="93171" bIns="46587" numCol="1" anchor="t" anchorCtr="0" compatLnSpc="1">
            <a:prstTxWarp prst="textNoShape">
              <a:avLst/>
            </a:prstTxWarp>
          </a:bodyPr>
          <a:lstStyle>
            <a:lvl1pPr algn="r" defTabSz="931863">
              <a:defRPr sz="12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229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81100" y="696913"/>
            <a:ext cx="4648200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1675" y="4416425"/>
            <a:ext cx="5607050" cy="4183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1" tIns="46587" rIns="93171" bIns="4658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29675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1" tIns="46587" rIns="93171" bIns="46587" numCol="1" anchor="b" anchorCtr="0" compatLnSpc="1">
            <a:prstTxWarp prst="textNoShape">
              <a:avLst/>
            </a:prstTxWarp>
          </a:bodyPr>
          <a:lstStyle>
            <a:lvl1pPr defTabSz="931863">
              <a:defRPr sz="12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0338" y="8829675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1" tIns="46587" rIns="93171" bIns="46587" numCol="1" anchor="b" anchorCtr="0" compatLnSpc="1">
            <a:prstTxWarp prst="textNoShape">
              <a:avLst/>
            </a:prstTxWarp>
          </a:bodyPr>
          <a:lstStyle>
            <a:lvl1pPr algn="r" defTabSz="931863">
              <a:defRPr sz="1200">
                <a:latin typeface="Arial" charset="0"/>
                <a:ea typeface="ＭＳ Ｐゴシック" charset="0"/>
                <a:cs typeface="Geneva" charset="0"/>
              </a:defRPr>
            </a:lvl1pPr>
          </a:lstStyle>
          <a:p>
            <a:pPr>
              <a:defRPr/>
            </a:pPr>
            <a:fld id="{DE8B9CB9-F0F8-4DA5-9E37-37EF3A95CD9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560404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itchFamily="34" charset="-128"/>
        <a:cs typeface="Geneva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Geneva" charset="-128"/>
        <a:cs typeface="Geneva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Geneva" charset="-128"/>
        <a:cs typeface="Geneva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Geneva" charset="-128"/>
        <a:cs typeface="Geneva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Geneva" charset="-128"/>
        <a:cs typeface="Geneva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altLang="en-US"/>
              <a:t>Copyright © 2005 Joseph M. Demasco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r>
              <a:rPr lang="en-US" altLang="en-US"/>
              <a:t>1 - </a:t>
            </a:r>
            <a:fld id="{1C6FC3D9-50FC-447B-84A9-9B70267E8B3B}" type="slidenum">
              <a:rPr lang="en-US" altLang="en-US"/>
              <a:pPr/>
              <a:t>10</a:t>
            </a:fld>
            <a:endParaRPr lang="en-US" altLang="en-US"/>
          </a:p>
        </p:txBody>
      </p:sp>
      <p:sp>
        <p:nvSpPr>
          <p:cNvPr id="1269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87363" y="685800"/>
            <a:ext cx="5972175" cy="4479925"/>
          </a:xfrm>
          <a:ln/>
        </p:spPr>
      </p:sp>
      <p:sp>
        <p:nvSpPr>
          <p:cNvPr id="1269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708623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BS Title slide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 noChangeArrowheads="1"/>
          </p:cNvSpPr>
          <p:nvPr userDrawn="1"/>
        </p:nvSpPr>
        <p:spPr bwMode="auto">
          <a:xfrm>
            <a:off x="0" y="0"/>
            <a:ext cx="9144000" cy="5334000"/>
          </a:xfrm>
          <a:prstGeom prst="rect">
            <a:avLst/>
          </a:prstGeom>
          <a:gradFill rotWithShape="1">
            <a:gsLst>
              <a:gs pos="0">
                <a:srgbClr val="6AADE4"/>
              </a:gs>
              <a:gs pos="100000">
                <a:srgbClr val="002395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defRPr/>
            </a:pPr>
            <a:endParaRPr lang="en-US" altLang="en-US" dirty="0">
              <a:cs typeface="+mn-cs"/>
            </a:endParaRPr>
          </a:p>
        </p:txBody>
      </p:sp>
      <p:pic>
        <p:nvPicPr>
          <p:cNvPr id="6" name="Picture 2" descr="carey.large.horizontal.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3200400"/>
            <a:ext cx="6049963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304800" y="5334000"/>
            <a:ext cx="8229600" cy="411162"/>
          </a:xfrm>
          <a:prstGeom prst="rect">
            <a:avLst/>
          </a:prstGeom>
        </p:spPr>
        <p:txBody>
          <a:bodyPr/>
          <a:lstStyle>
            <a:lvl1pPr>
              <a:defRPr sz="3600">
                <a:solidFill>
                  <a:srgbClr val="0741C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1"/>
          </p:nvPr>
        </p:nvSpPr>
        <p:spPr>
          <a:xfrm>
            <a:off x="457200" y="5943600"/>
            <a:ext cx="3733800" cy="30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solidFill>
                  <a:srgbClr val="0741C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5"/>
          <p:cNvSpPr>
            <a:spLocks noGrp="1"/>
          </p:cNvSpPr>
          <p:nvPr>
            <p:ph type="body" sz="quarter" idx="12"/>
          </p:nvPr>
        </p:nvSpPr>
        <p:spPr>
          <a:xfrm>
            <a:off x="457200" y="6248400"/>
            <a:ext cx="3733800" cy="30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solidFill>
                  <a:srgbClr val="0741C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932146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BS Slide with Horizontal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"/>
          <p:cNvSpPr>
            <a:spLocks noChangeArrowheads="1"/>
          </p:cNvSpPr>
          <p:nvPr userDrawn="1"/>
        </p:nvSpPr>
        <p:spPr bwMode="auto">
          <a:xfrm>
            <a:off x="0" y="0"/>
            <a:ext cx="9144000" cy="1447800"/>
          </a:xfrm>
          <a:prstGeom prst="rect">
            <a:avLst/>
          </a:prstGeom>
          <a:gradFill rotWithShape="1">
            <a:gsLst>
              <a:gs pos="0">
                <a:srgbClr val="6AADE4"/>
              </a:gs>
              <a:gs pos="100000">
                <a:srgbClr val="002395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defRPr/>
            </a:pPr>
            <a:endParaRPr lang="en-US" altLang="en-US" dirty="0">
              <a:cs typeface="+mn-cs"/>
            </a:endParaRPr>
          </a:p>
        </p:txBody>
      </p:sp>
      <p:sp>
        <p:nvSpPr>
          <p:cNvPr id="4" name="Title 5"/>
          <p:cNvSpPr>
            <a:spLocks noGrp="1"/>
          </p:cNvSpPr>
          <p:nvPr>
            <p:ph type="title"/>
          </p:nvPr>
        </p:nvSpPr>
        <p:spPr>
          <a:xfrm>
            <a:off x="609600" y="350838"/>
            <a:ext cx="8229600" cy="563562"/>
          </a:xfrm>
          <a:prstGeom prst="rect">
            <a:avLst/>
          </a:prstGeom>
        </p:spPr>
        <p:txBody>
          <a:bodyPr/>
          <a:lstStyle>
            <a:lvl1pPr>
              <a:defRPr sz="2800" b="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609600" y="838200"/>
            <a:ext cx="3657600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304800" y="1905000"/>
            <a:ext cx="4495800" cy="2057400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800">
                <a:solidFill>
                  <a:srgbClr val="002D72"/>
                </a:solidFill>
              </a:defRPr>
            </a:lvl1pPr>
            <a:lvl2pPr>
              <a:defRPr>
                <a:solidFill>
                  <a:srgbClr val="002D72"/>
                </a:solidFill>
              </a:defRPr>
            </a:lvl2pPr>
            <a:lvl3pPr>
              <a:defRPr>
                <a:solidFill>
                  <a:srgbClr val="0741C6"/>
                </a:solidFill>
              </a:defRPr>
            </a:lvl3pPr>
            <a:lvl4pPr>
              <a:defRPr>
                <a:solidFill>
                  <a:srgbClr val="0741C6"/>
                </a:solidFill>
              </a:defRPr>
            </a:lvl4pPr>
            <a:lvl5pPr>
              <a:defRPr>
                <a:solidFill>
                  <a:srgbClr val="0741C6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" name="Content Placeholder 9"/>
          <p:cNvSpPr>
            <a:spLocks noGrp="1"/>
          </p:cNvSpPr>
          <p:nvPr>
            <p:ph sz="quarter" idx="12"/>
          </p:nvPr>
        </p:nvSpPr>
        <p:spPr>
          <a:xfrm>
            <a:off x="5105400" y="1905000"/>
            <a:ext cx="3657600" cy="2743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24398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BS Transi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"/>
          <p:cNvSpPr>
            <a:spLocks noChangeArrowheads="1"/>
          </p:cNvSpPr>
          <p:nvPr userDrawn="1"/>
        </p:nvSpPr>
        <p:spPr bwMode="auto">
          <a:xfrm>
            <a:off x="0" y="0"/>
            <a:ext cx="9144000" cy="5943600"/>
          </a:xfrm>
          <a:prstGeom prst="rect">
            <a:avLst/>
          </a:prstGeom>
          <a:gradFill rotWithShape="1">
            <a:gsLst>
              <a:gs pos="0">
                <a:srgbClr val="6AADE4"/>
              </a:gs>
              <a:gs pos="100000">
                <a:srgbClr val="002395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defRPr/>
            </a:pPr>
            <a:endParaRPr lang="en-US" altLang="en-US" dirty="0">
              <a:cs typeface="+mn-cs"/>
            </a:endParaRPr>
          </a:p>
        </p:txBody>
      </p:sp>
      <p:pic>
        <p:nvPicPr>
          <p:cNvPr id="4" name="Picture 3" descr="shield.png"/>
          <p:cNvPicPr>
            <a:picLocks noChangeAspect="1"/>
          </p:cNvPicPr>
          <p:nvPr userDrawn="1"/>
        </p:nvPicPr>
        <p:blipFill rotWithShape="1">
          <a:blip r:embed="rId2">
            <a:alphaModFix amt="21000"/>
            <a:duotone>
              <a:prstClr val="black"/>
              <a:srgbClr val="E1EBFB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77" t="11488" r="-3226" b="-525"/>
          <a:stretch/>
        </p:blipFill>
        <p:spPr>
          <a:xfrm>
            <a:off x="0" y="0"/>
            <a:ext cx="3913632" cy="5315184"/>
          </a:xfrm>
          <a:prstGeom prst="rect">
            <a:avLst/>
          </a:prstGeom>
        </p:spPr>
      </p:pic>
      <p:pic>
        <p:nvPicPr>
          <p:cNvPr id="5" name="Picture 3" descr="carey.small.horizontal.blue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47" b="15617"/>
          <a:stretch>
            <a:fillRect/>
          </a:stretch>
        </p:blipFill>
        <p:spPr bwMode="auto">
          <a:xfrm>
            <a:off x="6254750" y="5943600"/>
            <a:ext cx="2895600" cy="811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 descr="carey.small.horizontal.blue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47" b="15617"/>
          <a:stretch>
            <a:fillRect/>
          </a:stretch>
        </p:blipFill>
        <p:spPr bwMode="auto">
          <a:xfrm>
            <a:off x="6172200" y="5943600"/>
            <a:ext cx="2895600" cy="811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3581400" y="1752600"/>
            <a:ext cx="5105400" cy="18288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54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557276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Slide 2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572000"/>
            <a:ext cx="6400800" cy="7620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41875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Slide 3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572000"/>
            <a:ext cx="6400800" cy="7620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28639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Slide 4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572000"/>
            <a:ext cx="6400800" cy="7620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93716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Slide 5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572000"/>
            <a:ext cx="6400800" cy="7620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257238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BS Fin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ChangeArrowheads="1"/>
          </p:cNvSpPr>
          <p:nvPr userDrawn="1"/>
        </p:nvSpPr>
        <p:spPr bwMode="auto">
          <a:xfrm>
            <a:off x="0" y="0"/>
            <a:ext cx="9144000" cy="5334000"/>
          </a:xfrm>
          <a:prstGeom prst="rect">
            <a:avLst/>
          </a:prstGeom>
          <a:gradFill rotWithShape="1">
            <a:gsLst>
              <a:gs pos="0">
                <a:srgbClr val="6AADE4"/>
              </a:gs>
              <a:gs pos="100000">
                <a:srgbClr val="002395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defRPr/>
            </a:pPr>
            <a:endParaRPr lang="en-US" altLang="en-US" dirty="0">
              <a:cs typeface="+mn-cs"/>
            </a:endParaRPr>
          </a:p>
        </p:txBody>
      </p:sp>
      <p:sp>
        <p:nvSpPr>
          <p:cNvPr id="3" name="Text Box 16"/>
          <p:cNvSpPr txBox="1">
            <a:spLocks noChangeArrowheads="1"/>
          </p:cNvSpPr>
          <p:nvPr userDrawn="1"/>
        </p:nvSpPr>
        <p:spPr bwMode="auto">
          <a:xfrm>
            <a:off x="685800" y="5562600"/>
            <a:ext cx="82804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Geneva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Arial" charset="0"/>
                <a:ea typeface="Geneva" charset="0"/>
                <a:cs typeface="Geneva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Arial" charset="0"/>
                <a:ea typeface="Geneva" charset="0"/>
                <a:cs typeface="Geneva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Arial" charset="0"/>
                <a:ea typeface="Geneva" charset="0"/>
                <a:cs typeface="Geneva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Arial" charset="0"/>
                <a:ea typeface="Geneva" charset="0"/>
                <a:cs typeface="Geneva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Geneva" charset="0"/>
                <a:cs typeface="Geneva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Geneva" charset="0"/>
                <a:cs typeface="Geneva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Geneva" charset="0"/>
                <a:cs typeface="Geneva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Geneva" charset="0"/>
                <a:cs typeface="Geneva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sz="2400" dirty="0">
                <a:solidFill>
                  <a:srgbClr val="002D72"/>
                </a:solidFill>
                <a:latin typeface="Calibri"/>
                <a:cs typeface="Calibri"/>
              </a:rPr>
              <a:t>Where business is taught with humanity in mind.</a:t>
            </a:r>
          </a:p>
        </p:txBody>
      </p:sp>
      <p:pic>
        <p:nvPicPr>
          <p:cNvPr id="4" name="Picture 3" descr="carey.large.horizontal.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3200400"/>
            <a:ext cx="6049963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619734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4569FA8-AABD-4FF8-BDD3-E51CBC1724D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543982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42936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BS Title Slide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ChangeArrowheads="1"/>
          </p:cNvSpPr>
          <p:nvPr userDrawn="1"/>
        </p:nvSpPr>
        <p:spPr bwMode="auto">
          <a:xfrm>
            <a:off x="0" y="0"/>
            <a:ext cx="9144000" cy="5715000"/>
          </a:xfrm>
          <a:prstGeom prst="rect">
            <a:avLst/>
          </a:prstGeom>
          <a:gradFill rotWithShape="1">
            <a:gsLst>
              <a:gs pos="0">
                <a:srgbClr val="6AADE4"/>
              </a:gs>
              <a:gs pos="100000">
                <a:srgbClr val="002395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defRPr/>
            </a:pPr>
            <a:endParaRPr lang="en-US" altLang="en-US" dirty="0">
              <a:cs typeface="+mn-cs"/>
            </a:endParaRPr>
          </a:p>
        </p:txBody>
      </p:sp>
      <p:pic>
        <p:nvPicPr>
          <p:cNvPr id="6" name="Picture 2" descr="shield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60" r="-3226" b="30612"/>
          <a:stretch>
            <a:fillRect/>
          </a:stretch>
        </p:blipFill>
        <p:spPr bwMode="auto">
          <a:xfrm>
            <a:off x="0" y="2286000"/>
            <a:ext cx="4370388" cy="4141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" descr="carey.small.horizontal.blue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47" b="15617"/>
          <a:stretch>
            <a:fillRect/>
          </a:stretch>
        </p:blipFill>
        <p:spPr bwMode="auto">
          <a:xfrm>
            <a:off x="6254750" y="5943600"/>
            <a:ext cx="2895600" cy="811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4" descr="carey.small.horizontal.blue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47" b="15617"/>
          <a:stretch>
            <a:fillRect/>
          </a:stretch>
        </p:blipFill>
        <p:spPr bwMode="auto">
          <a:xfrm>
            <a:off x="6172200" y="5943600"/>
            <a:ext cx="2895600" cy="811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838200" y="457200"/>
            <a:ext cx="7244562" cy="1143000"/>
          </a:xfrm>
          <a:prstGeom prst="rect">
            <a:avLst/>
          </a:prstGeom>
        </p:spPr>
        <p:txBody>
          <a:bodyPr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2"/>
          </p:nvPr>
        </p:nvSpPr>
        <p:spPr>
          <a:xfrm>
            <a:off x="6477000" y="4114800"/>
            <a:ext cx="2286000" cy="3810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6477000" y="4495800"/>
            <a:ext cx="2286000" cy="3810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550928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BS Title Content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ChangeArrowheads="1"/>
          </p:cNvSpPr>
          <p:nvPr userDrawn="1"/>
        </p:nvSpPr>
        <p:spPr bwMode="auto">
          <a:xfrm>
            <a:off x="0" y="0"/>
            <a:ext cx="9144000" cy="1447800"/>
          </a:xfrm>
          <a:prstGeom prst="rect">
            <a:avLst/>
          </a:prstGeom>
          <a:gradFill rotWithShape="1">
            <a:gsLst>
              <a:gs pos="0">
                <a:srgbClr val="6AADE4"/>
              </a:gs>
              <a:gs pos="100000">
                <a:srgbClr val="002395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defRPr/>
            </a:pPr>
            <a:endParaRPr lang="en-US" altLang="en-US" dirty="0">
              <a:cs typeface="+mn-cs"/>
            </a:endParaRPr>
          </a:p>
        </p:txBody>
      </p:sp>
      <p:pic>
        <p:nvPicPr>
          <p:cNvPr id="7" name="Picture 2" descr="carey.small.horizontal.blue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47" b="15617"/>
          <a:stretch>
            <a:fillRect/>
          </a:stretch>
        </p:blipFill>
        <p:spPr bwMode="auto">
          <a:xfrm>
            <a:off x="6172200" y="5943600"/>
            <a:ext cx="2895600" cy="811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09600" y="350838"/>
            <a:ext cx="8229600" cy="563562"/>
          </a:xfrm>
          <a:prstGeom prst="rect">
            <a:avLst/>
          </a:prstGeom>
        </p:spPr>
        <p:txBody>
          <a:bodyPr/>
          <a:lstStyle>
            <a:lvl1pPr>
              <a:defRPr sz="2800" b="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609600" y="838200"/>
            <a:ext cx="3657600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958971" y="1905000"/>
            <a:ext cx="7239000" cy="2057400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800">
                <a:solidFill>
                  <a:srgbClr val="002D72"/>
                </a:solidFill>
              </a:defRPr>
            </a:lvl1pPr>
            <a:lvl2pPr>
              <a:defRPr>
                <a:solidFill>
                  <a:srgbClr val="002D72"/>
                </a:solidFill>
              </a:defRPr>
            </a:lvl2pPr>
            <a:lvl3pPr>
              <a:defRPr>
                <a:solidFill>
                  <a:srgbClr val="0741C6"/>
                </a:solidFill>
              </a:defRPr>
            </a:lvl3pPr>
            <a:lvl4pPr>
              <a:defRPr>
                <a:solidFill>
                  <a:srgbClr val="0741C6"/>
                </a:solidFill>
              </a:defRPr>
            </a:lvl4pPr>
            <a:lvl5pPr>
              <a:defRPr>
                <a:solidFill>
                  <a:srgbClr val="0741C6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319577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BS Title Content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ChangeArrowheads="1"/>
          </p:cNvSpPr>
          <p:nvPr userDrawn="1"/>
        </p:nvSpPr>
        <p:spPr bwMode="auto">
          <a:xfrm>
            <a:off x="0" y="0"/>
            <a:ext cx="9144000" cy="1447800"/>
          </a:xfrm>
          <a:prstGeom prst="rect">
            <a:avLst/>
          </a:prstGeom>
          <a:gradFill rotWithShape="1">
            <a:gsLst>
              <a:gs pos="0">
                <a:srgbClr val="6AADE4"/>
              </a:gs>
              <a:gs pos="100000">
                <a:srgbClr val="002395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defRPr/>
            </a:pPr>
            <a:endParaRPr lang="en-US" altLang="en-US" dirty="0">
              <a:cs typeface="+mn-cs"/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09600" y="350838"/>
            <a:ext cx="8229600" cy="563562"/>
          </a:xfrm>
          <a:prstGeom prst="rect">
            <a:avLst/>
          </a:prstGeom>
        </p:spPr>
        <p:txBody>
          <a:bodyPr/>
          <a:lstStyle>
            <a:lvl1pPr>
              <a:defRPr sz="2800" b="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609600" y="838200"/>
            <a:ext cx="3657600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958971" y="1905000"/>
            <a:ext cx="7239000" cy="2057400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800">
                <a:solidFill>
                  <a:srgbClr val="002D72"/>
                </a:solidFill>
              </a:defRPr>
            </a:lvl1pPr>
            <a:lvl2pPr>
              <a:defRPr>
                <a:solidFill>
                  <a:srgbClr val="002D72"/>
                </a:solidFill>
              </a:defRPr>
            </a:lvl2pPr>
            <a:lvl3pPr>
              <a:defRPr>
                <a:solidFill>
                  <a:srgbClr val="0741C6"/>
                </a:solidFill>
              </a:defRPr>
            </a:lvl3pPr>
            <a:lvl4pPr>
              <a:defRPr>
                <a:solidFill>
                  <a:srgbClr val="0741C6"/>
                </a:solidFill>
              </a:defRPr>
            </a:lvl4pPr>
            <a:lvl5pPr>
              <a:defRPr>
                <a:solidFill>
                  <a:srgbClr val="0741C6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6413105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BS Title Content Simple w/shie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ChangeArrowheads="1"/>
          </p:cNvSpPr>
          <p:nvPr userDrawn="1"/>
        </p:nvSpPr>
        <p:spPr bwMode="auto">
          <a:xfrm>
            <a:off x="0" y="0"/>
            <a:ext cx="9144000" cy="1447800"/>
          </a:xfrm>
          <a:prstGeom prst="rect">
            <a:avLst/>
          </a:prstGeom>
          <a:gradFill rotWithShape="1">
            <a:gsLst>
              <a:gs pos="0">
                <a:srgbClr val="6AADE4"/>
              </a:gs>
              <a:gs pos="100000">
                <a:srgbClr val="002395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defRPr/>
            </a:pPr>
            <a:endParaRPr lang="en-US" altLang="en-US" dirty="0">
              <a:cs typeface="+mn-cs"/>
            </a:endParaRPr>
          </a:p>
        </p:txBody>
      </p:sp>
      <p:pic>
        <p:nvPicPr>
          <p:cNvPr id="7" name="Picture 2" descr="carey.small.horizontal.blue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47" b="15617"/>
          <a:stretch>
            <a:fillRect/>
          </a:stretch>
        </p:blipFill>
        <p:spPr bwMode="auto">
          <a:xfrm>
            <a:off x="6172200" y="5943600"/>
            <a:ext cx="2895600" cy="811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3" descr="shield_blu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28"/>
          <a:stretch>
            <a:fillRect/>
          </a:stretch>
        </p:blipFill>
        <p:spPr bwMode="auto">
          <a:xfrm>
            <a:off x="0" y="1905000"/>
            <a:ext cx="3352800" cy="4564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09600" y="350838"/>
            <a:ext cx="8229600" cy="563562"/>
          </a:xfrm>
          <a:prstGeom prst="rect">
            <a:avLst/>
          </a:prstGeom>
        </p:spPr>
        <p:txBody>
          <a:bodyPr/>
          <a:lstStyle>
            <a:lvl1pPr>
              <a:defRPr sz="2800" b="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609600" y="838200"/>
            <a:ext cx="3657600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3657600" y="1905000"/>
            <a:ext cx="5105400" cy="2057400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800">
                <a:solidFill>
                  <a:srgbClr val="002D72"/>
                </a:solidFill>
              </a:defRPr>
            </a:lvl1pPr>
            <a:lvl2pPr>
              <a:defRPr>
                <a:solidFill>
                  <a:srgbClr val="002D72"/>
                </a:solidFill>
              </a:defRPr>
            </a:lvl2pPr>
            <a:lvl3pPr>
              <a:defRPr>
                <a:solidFill>
                  <a:srgbClr val="0741C6"/>
                </a:solidFill>
              </a:defRPr>
            </a:lvl3pPr>
            <a:lvl4pPr>
              <a:defRPr>
                <a:solidFill>
                  <a:srgbClr val="0741C6"/>
                </a:solidFill>
              </a:defRPr>
            </a:lvl4pPr>
            <a:lvl5pPr>
              <a:defRPr>
                <a:solidFill>
                  <a:srgbClr val="0741C6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8423548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BS Title Content Simple w/shie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ChangeArrowheads="1"/>
          </p:cNvSpPr>
          <p:nvPr userDrawn="1"/>
        </p:nvSpPr>
        <p:spPr bwMode="auto">
          <a:xfrm>
            <a:off x="0" y="0"/>
            <a:ext cx="9144000" cy="1447800"/>
          </a:xfrm>
          <a:prstGeom prst="rect">
            <a:avLst/>
          </a:prstGeom>
          <a:gradFill rotWithShape="1">
            <a:gsLst>
              <a:gs pos="0">
                <a:srgbClr val="6AADE4"/>
              </a:gs>
              <a:gs pos="100000">
                <a:srgbClr val="002395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defRPr/>
            </a:pPr>
            <a:endParaRPr lang="en-US" altLang="en-US" dirty="0">
              <a:cs typeface="+mn-cs"/>
            </a:endParaRPr>
          </a:p>
        </p:txBody>
      </p:sp>
      <p:pic>
        <p:nvPicPr>
          <p:cNvPr id="7" name="Picture 3" descr="shield_blu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28"/>
          <a:stretch>
            <a:fillRect/>
          </a:stretch>
        </p:blipFill>
        <p:spPr bwMode="auto">
          <a:xfrm>
            <a:off x="0" y="1905000"/>
            <a:ext cx="3352800" cy="4564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09600" y="350838"/>
            <a:ext cx="8229600" cy="563562"/>
          </a:xfrm>
          <a:prstGeom prst="rect">
            <a:avLst/>
          </a:prstGeom>
        </p:spPr>
        <p:txBody>
          <a:bodyPr/>
          <a:lstStyle>
            <a:lvl1pPr>
              <a:defRPr sz="2800" b="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609600" y="838200"/>
            <a:ext cx="3657600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3581400" y="1905000"/>
            <a:ext cx="5181600" cy="2057400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800">
                <a:solidFill>
                  <a:srgbClr val="002D72"/>
                </a:solidFill>
              </a:defRPr>
            </a:lvl1pPr>
            <a:lvl2pPr>
              <a:defRPr>
                <a:solidFill>
                  <a:srgbClr val="002D72"/>
                </a:solidFill>
              </a:defRPr>
            </a:lvl2pPr>
            <a:lvl3pPr>
              <a:defRPr>
                <a:solidFill>
                  <a:srgbClr val="0741C6"/>
                </a:solidFill>
              </a:defRPr>
            </a:lvl3pPr>
            <a:lvl4pPr>
              <a:defRPr>
                <a:solidFill>
                  <a:srgbClr val="0741C6"/>
                </a:solidFill>
              </a:defRPr>
            </a:lvl4pPr>
            <a:lvl5pPr>
              <a:defRPr>
                <a:solidFill>
                  <a:srgbClr val="0741C6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0395844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BS Slide with vertical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ChangeArrowheads="1"/>
          </p:cNvSpPr>
          <p:nvPr userDrawn="1"/>
        </p:nvSpPr>
        <p:spPr bwMode="auto">
          <a:xfrm>
            <a:off x="0" y="0"/>
            <a:ext cx="9144000" cy="1447800"/>
          </a:xfrm>
          <a:prstGeom prst="rect">
            <a:avLst/>
          </a:prstGeom>
          <a:gradFill rotWithShape="1">
            <a:gsLst>
              <a:gs pos="0">
                <a:srgbClr val="6AADE4"/>
              </a:gs>
              <a:gs pos="100000">
                <a:srgbClr val="002395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defRPr/>
            </a:pPr>
            <a:endParaRPr lang="en-US" altLang="en-US" dirty="0">
              <a:cs typeface="+mn-cs"/>
            </a:endParaRPr>
          </a:p>
        </p:txBody>
      </p:sp>
      <p:pic>
        <p:nvPicPr>
          <p:cNvPr id="9" name="Picture 2" descr="carey.small.horizontal.blue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47" b="15617"/>
          <a:stretch>
            <a:fillRect/>
          </a:stretch>
        </p:blipFill>
        <p:spPr bwMode="auto">
          <a:xfrm>
            <a:off x="6172200" y="5943600"/>
            <a:ext cx="2895600" cy="811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5"/>
          <p:cNvSpPr>
            <a:spLocks noGrp="1"/>
          </p:cNvSpPr>
          <p:nvPr>
            <p:ph type="title"/>
          </p:nvPr>
        </p:nvSpPr>
        <p:spPr>
          <a:xfrm>
            <a:off x="609600" y="350838"/>
            <a:ext cx="8229600" cy="563562"/>
          </a:xfrm>
          <a:prstGeom prst="rect">
            <a:avLst/>
          </a:prstGeom>
        </p:spPr>
        <p:txBody>
          <a:bodyPr/>
          <a:lstStyle>
            <a:lvl1pPr>
              <a:defRPr sz="2800" b="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609600" y="838200"/>
            <a:ext cx="3657600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/>
          <p:cNvSpPr>
            <a:spLocks noGrp="1" noChangeAspect="1"/>
          </p:cNvSpPr>
          <p:nvPr>
            <p:ph sz="quarter" idx="12"/>
          </p:nvPr>
        </p:nvSpPr>
        <p:spPr>
          <a:xfrm>
            <a:off x="533400" y="1879600"/>
            <a:ext cx="3276600" cy="4368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4114800" y="1905000"/>
            <a:ext cx="4648200" cy="2057400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800">
                <a:solidFill>
                  <a:srgbClr val="002D72"/>
                </a:solidFill>
              </a:defRPr>
            </a:lvl1pPr>
            <a:lvl2pPr>
              <a:defRPr>
                <a:solidFill>
                  <a:srgbClr val="002D72"/>
                </a:solidFill>
              </a:defRPr>
            </a:lvl2pPr>
            <a:lvl3pPr>
              <a:defRPr>
                <a:solidFill>
                  <a:srgbClr val="0741C6"/>
                </a:solidFill>
              </a:defRPr>
            </a:lvl3pPr>
            <a:lvl4pPr>
              <a:defRPr>
                <a:solidFill>
                  <a:srgbClr val="0741C6"/>
                </a:solidFill>
              </a:defRPr>
            </a:lvl4pPr>
            <a:lvl5pPr>
              <a:defRPr>
                <a:solidFill>
                  <a:srgbClr val="0741C6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2853676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BS Slide with Vertical Objec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ChangeArrowheads="1"/>
          </p:cNvSpPr>
          <p:nvPr userDrawn="1"/>
        </p:nvSpPr>
        <p:spPr bwMode="auto">
          <a:xfrm>
            <a:off x="0" y="0"/>
            <a:ext cx="9144000" cy="1447800"/>
          </a:xfrm>
          <a:prstGeom prst="rect">
            <a:avLst/>
          </a:prstGeom>
          <a:gradFill rotWithShape="1">
            <a:gsLst>
              <a:gs pos="0">
                <a:srgbClr val="6AADE4"/>
              </a:gs>
              <a:gs pos="100000">
                <a:srgbClr val="002395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defRPr/>
            </a:pPr>
            <a:endParaRPr lang="en-US" altLang="en-US" dirty="0">
              <a:cs typeface="+mn-cs"/>
            </a:endParaRPr>
          </a:p>
        </p:txBody>
      </p:sp>
      <p:sp>
        <p:nvSpPr>
          <p:cNvPr id="5" name="Title 5"/>
          <p:cNvSpPr>
            <a:spLocks noGrp="1"/>
          </p:cNvSpPr>
          <p:nvPr>
            <p:ph type="title"/>
          </p:nvPr>
        </p:nvSpPr>
        <p:spPr>
          <a:xfrm>
            <a:off x="609600" y="350838"/>
            <a:ext cx="8229600" cy="563562"/>
          </a:xfrm>
          <a:prstGeom prst="rect">
            <a:avLst/>
          </a:prstGeom>
        </p:spPr>
        <p:txBody>
          <a:bodyPr/>
          <a:lstStyle>
            <a:lvl1pPr>
              <a:defRPr sz="2800" b="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609600" y="838200"/>
            <a:ext cx="3657600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4114800" y="1905000"/>
            <a:ext cx="4648200" cy="2057400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800">
                <a:solidFill>
                  <a:srgbClr val="002D72"/>
                </a:solidFill>
              </a:defRPr>
            </a:lvl1pPr>
            <a:lvl2pPr>
              <a:defRPr>
                <a:solidFill>
                  <a:srgbClr val="002D72"/>
                </a:solidFill>
              </a:defRPr>
            </a:lvl2pPr>
            <a:lvl3pPr>
              <a:defRPr>
                <a:solidFill>
                  <a:srgbClr val="0741C6"/>
                </a:solidFill>
              </a:defRPr>
            </a:lvl3pPr>
            <a:lvl4pPr>
              <a:defRPr>
                <a:solidFill>
                  <a:srgbClr val="0741C6"/>
                </a:solidFill>
              </a:defRPr>
            </a:lvl4pPr>
            <a:lvl5pPr>
              <a:defRPr>
                <a:solidFill>
                  <a:srgbClr val="0741C6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Content Placeholder 2"/>
          <p:cNvSpPr>
            <a:spLocks noGrp="1" noChangeAspect="1"/>
          </p:cNvSpPr>
          <p:nvPr>
            <p:ph sz="quarter" idx="12"/>
          </p:nvPr>
        </p:nvSpPr>
        <p:spPr>
          <a:xfrm>
            <a:off x="533400" y="1879600"/>
            <a:ext cx="3276600" cy="4368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82775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BS Slide with Horizontal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"/>
          <p:cNvSpPr>
            <a:spLocks noChangeArrowheads="1"/>
          </p:cNvSpPr>
          <p:nvPr userDrawn="1"/>
        </p:nvSpPr>
        <p:spPr bwMode="auto">
          <a:xfrm>
            <a:off x="0" y="0"/>
            <a:ext cx="9144000" cy="1447800"/>
          </a:xfrm>
          <a:prstGeom prst="rect">
            <a:avLst/>
          </a:prstGeom>
          <a:gradFill rotWithShape="1">
            <a:gsLst>
              <a:gs pos="0">
                <a:srgbClr val="6AADE4"/>
              </a:gs>
              <a:gs pos="100000">
                <a:srgbClr val="002395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defRPr/>
            </a:pPr>
            <a:endParaRPr lang="en-US" altLang="en-US" dirty="0">
              <a:cs typeface="+mn-cs"/>
            </a:endParaRPr>
          </a:p>
        </p:txBody>
      </p:sp>
      <p:pic>
        <p:nvPicPr>
          <p:cNvPr id="4" name="Picture 2" descr="carey.small.horizontal.blue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47" b="15617"/>
          <a:stretch>
            <a:fillRect/>
          </a:stretch>
        </p:blipFill>
        <p:spPr bwMode="auto">
          <a:xfrm>
            <a:off x="6172200" y="5943600"/>
            <a:ext cx="2895600" cy="811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5"/>
          <p:cNvSpPr>
            <a:spLocks noGrp="1"/>
          </p:cNvSpPr>
          <p:nvPr>
            <p:ph type="title"/>
          </p:nvPr>
        </p:nvSpPr>
        <p:spPr>
          <a:xfrm>
            <a:off x="609600" y="350838"/>
            <a:ext cx="8229600" cy="563562"/>
          </a:xfrm>
          <a:prstGeom prst="rect">
            <a:avLst/>
          </a:prstGeom>
        </p:spPr>
        <p:txBody>
          <a:bodyPr/>
          <a:lstStyle>
            <a:lvl1pPr>
              <a:defRPr sz="2800" b="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609600" y="838200"/>
            <a:ext cx="3657600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304800" y="1905000"/>
            <a:ext cx="4495800" cy="2057400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800">
                <a:solidFill>
                  <a:srgbClr val="002D72"/>
                </a:solidFill>
              </a:defRPr>
            </a:lvl1pPr>
            <a:lvl2pPr>
              <a:defRPr>
                <a:solidFill>
                  <a:srgbClr val="002D72"/>
                </a:solidFill>
              </a:defRPr>
            </a:lvl2pPr>
            <a:lvl3pPr>
              <a:defRPr>
                <a:solidFill>
                  <a:srgbClr val="0741C6"/>
                </a:solidFill>
              </a:defRPr>
            </a:lvl3pPr>
            <a:lvl4pPr>
              <a:defRPr>
                <a:solidFill>
                  <a:srgbClr val="0741C6"/>
                </a:solidFill>
              </a:defRPr>
            </a:lvl4pPr>
            <a:lvl5pPr>
              <a:defRPr>
                <a:solidFill>
                  <a:srgbClr val="0741C6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2"/>
          </p:nvPr>
        </p:nvSpPr>
        <p:spPr>
          <a:xfrm>
            <a:off x="5105400" y="1905000"/>
            <a:ext cx="3657600" cy="2743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04985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9" r:id="rId9"/>
    <p:sldLayoutId id="2147483880" r:id="rId10"/>
    <p:sldLayoutId id="2147483870" r:id="rId11"/>
    <p:sldLayoutId id="2147483872" r:id="rId12"/>
    <p:sldLayoutId id="2147483874" r:id="rId13"/>
    <p:sldLayoutId id="2147483875" r:id="rId14"/>
    <p:sldLayoutId id="2147483876" r:id="rId15"/>
    <p:sldLayoutId id="2147483871" r:id="rId16"/>
    <p:sldLayoutId id="2147483882" r:id="rId17"/>
    <p:sldLayoutId id="2147483883" r:id="rId18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1600" b="0" i="0" u="none">
          <a:solidFill>
            <a:schemeClr val="bg2"/>
          </a:solidFill>
          <a:latin typeface="+mj-lt"/>
          <a:ea typeface="MS PGothic" pitchFamily="34" charset="-128"/>
          <a:cs typeface="Geneva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1600">
          <a:solidFill>
            <a:schemeClr val="bg2"/>
          </a:solidFill>
          <a:latin typeface="Calibri" pitchFamily="34" charset="0"/>
          <a:ea typeface="MS PGothic" pitchFamily="34" charset="-128"/>
          <a:cs typeface="Geneva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1600">
          <a:solidFill>
            <a:schemeClr val="bg2"/>
          </a:solidFill>
          <a:latin typeface="Calibri" pitchFamily="34" charset="0"/>
          <a:ea typeface="MS PGothic" pitchFamily="34" charset="-128"/>
          <a:cs typeface="Geneva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1600">
          <a:solidFill>
            <a:schemeClr val="bg2"/>
          </a:solidFill>
          <a:latin typeface="Calibri" pitchFamily="34" charset="0"/>
          <a:ea typeface="MS PGothic" pitchFamily="34" charset="-128"/>
          <a:cs typeface="Geneva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1600">
          <a:solidFill>
            <a:schemeClr val="bg2"/>
          </a:solidFill>
          <a:latin typeface="Calibri" pitchFamily="34" charset="0"/>
          <a:ea typeface="MS PGothic" pitchFamily="34" charset="-128"/>
          <a:cs typeface="Geneva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1600">
          <a:solidFill>
            <a:schemeClr val="bg2"/>
          </a:solidFill>
          <a:latin typeface="Akzidenz-Grotesk Next Regular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1600">
          <a:solidFill>
            <a:schemeClr val="bg2"/>
          </a:solidFill>
          <a:latin typeface="Akzidenz-Grotesk Next Regular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1600">
          <a:solidFill>
            <a:schemeClr val="bg2"/>
          </a:solidFill>
          <a:latin typeface="Akzidenz-Grotesk Next Regular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1600">
          <a:solidFill>
            <a:schemeClr val="bg2"/>
          </a:solidFill>
          <a:latin typeface="Akzidenz-Grotesk Next Regular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MS PGothic" pitchFamily="34" charset="-128"/>
          <a:cs typeface="Geneva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Geneva" charset="-128"/>
          <a:cs typeface="Geneva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Geneva" charset="-128"/>
          <a:cs typeface="Geneva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Geneva" charset="-128"/>
          <a:cs typeface="Geneva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Geneva" charset="-128"/>
          <a:cs typeface="Geneva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Geneva" charset="-128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Geneva" charset="-128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Geneva" charset="-128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Geneva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57200"/>
            <a:ext cx="7244562" cy="1905000"/>
          </a:xfrm>
        </p:spPr>
        <p:txBody>
          <a:bodyPr>
            <a:normAutofit/>
          </a:bodyPr>
          <a:lstStyle/>
          <a:p>
            <a:r>
              <a:rPr lang="en-US" dirty="0"/>
              <a:t>Introduction to Java for Business</a:t>
            </a:r>
            <a:br>
              <a:rPr lang="en-US" dirty="0"/>
            </a:br>
            <a:r>
              <a:rPr lang="en-US" dirty="0"/>
              <a:t>BU350.700.51</a:t>
            </a:r>
            <a:br>
              <a:rPr lang="en-US" dirty="0"/>
            </a:br>
            <a:r>
              <a:rPr lang="en-US" dirty="0"/>
              <a:t>Spring I 2025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5181600" y="4114800"/>
            <a:ext cx="3581400" cy="381000"/>
          </a:xfrm>
        </p:spPr>
        <p:txBody>
          <a:bodyPr/>
          <a:lstStyle/>
          <a:p>
            <a:r>
              <a:rPr lang="en-US" sz="3600" dirty="0"/>
              <a:t>Object-Oriented Concepts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E7003C5-25AC-E2B3-D844-8C90952ACCB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01144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en-US" sz="3200" dirty="0"/>
              <a:t>Some OOP Advantages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57C4463C-1986-4BC7-DAF6-6160C9BBAA8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33787248"/>
              </p:ext>
            </p:extLst>
          </p:nvPr>
        </p:nvGraphicFramePr>
        <p:xfrm>
          <a:off x="1524000" y="19558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9170113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Let’s See How We Might Model a Cat in Java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609600" y="838200"/>
            <a:ext cx="5257800" cy="381000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4" name="Picture 3" descr="Happy cat">
            <a:extLst>
              <a:ext uri="{FF2B5EF4-FFF2-40B4-BE49-F238E27FC236}">
                <a16:creationId xmlns:a16="http://schemas.microsoft.com/office/drawing/2014/main" id="{3F220B63-9F1C-E89C-EB32-C7A331C547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836906"/>
            <a:ext cx="2307893" cy="1600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56A14A3-DB77-17EC-2FE0-D1D357E89B5F}"/>
              </a:ext>
            </a:extLst>
          </p:cNvPr>
          <p:cNvSpPr txBox="1"/>
          <p:nvPr/>
        </p:nvSpPr>
        <p:spPr>
          <a:xfrm>
            <a:off x="3079621" y="2183249"/>
            <a:ext cx="2057400" cy="1169551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Descriptive Attributes</a:t>
            </a:r>
          </a:p>
          <a:p>
            <a:pPr algn="ctr"/>
            <a:r>
              <a:rPr lang="en-US" sz="1400" dirty="0"/>
              <a:t>Name</a:t>
            </a:r>
          </a:p>
          <a:p>
            <a:pPr algn="ctr"/>
            <a:r>
              <a:rPr lang="en-US" sz="1400" dirty="0"/>
              <a:t>Gender</a:t>
            </a:r>
          </a:p>
          <a:p>
            <a:pPr algn="ctr"/>
            <a:r>
              <a:rPr lang="en-US" sz="1400" dirty="0"/>
              <a:t>Age</a:t>
            </a:r>
          </a:p>
          <a:p>
            <a:pPr algn="ctr"/>
            <a:r>
              <a:rPr lang="en-US" sz="1400" dirty="0"/>
              <a:t>Weight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278BE7-C984-CA8B-CAA1-CC1904851E00}"/>
              </a:ext>
            </a:extLst>
          </p:cNvPr>
          <p:cNvSpPr txBox="1"/>
          <p:nvPr/>
        </p:nvSpPr>
        <p:spPr>
          <a:xfrm>
            <a:off x="5486400" y="2183249"/>
            <a:ext cx="1752600" cy="1169551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Behaviors</a:t>
            </a:r>
          </a:p>
          <a:p>
            <a:pPr algn="ctr"/>
            <a:r>
              <a:rPr lang="en-US" sz="1400" dirty="0"/>
              <a:t>Eating</a:t>
            </a:r>
          </a:p>
          <a:p>
            <a:pPr algn="ctr"/>
            <a:r>
              <a:rPr lang="en-US" sz="1400" dirty="0"/>
              <a:t>Meowing</a:t>
            </a:r>
          </a:p>
          <a:p>
            <a:pPr algn="ctr"/>
            <a:endParaRPr lang="en-US" sz="1400" dirty="0"/>
          </a:p>
          <a:p>
            <a:pPr algn="ctr"/>
            <a:endParaRPr lang="en-US" sz="1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79A1D0A-9CB4-13F3-C2E4-9A04CD1454AD}"/>
              </a:ext>
            </a:extLst>
          </p:cNvPr>
          <p:cNvSpPr txBox="1"/>
          <p:nvPr/>
        </p:nvSpPr>
        <p:spPr>
          <a:xfrm>
            <a:off x="2514600" y="1642646"/>
            <a:ext cx="50706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 Identify the attributes &amp; behaviors we want to model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FA557F2-0482-0C68-C714-3978F974FB14}"/>
              </a:ext>
            </a:extLst>
          </p:cNvPr>
          <p:cNvSpPr txBox="1"/>
          <p:nvPr/>
        </p:nvSpPr>
        <p:spPr>
          <a:xfrm>
            <a:off x="573933" y="3751634"/>
            <a:ext cx="30836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 startAt="2"/>
            </a:pPr>
            <a:r>
              <a:rPr lang="en-US" dirty="0"/>
              <a:t>Create a UML class diagram component to model our design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5480D04-8CE3-7B18-DDF9-62C44A55CB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4582631"/>
            <a:ext cx="2381250" cy="180975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A4237CC-F505-8772-D852-3E1977E23837}"/>
              </a:ext>
            </a:extLst>
          </p:cNvPr>
          <p:cNvSpPr txBox="1"/>
          <p:nvPr/>
        </p:nvSpPr>
        <p:spPr>
          <a:xfrm>
            <a:off x="3429000" y="3751634"/>
            <a:ext cx="3124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 startAt="3"/>
            </a:pPr>
            <a:r>
              <a:rPr lang="en-US" dirty="0"/>
              <a:t>Decide on the Java attribute types &amp; method return types &amp; update the diagram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0734ADC-7B4E-8347-6606-278B228D96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2400" y="4582631"/>
            <a:ext cx="2381250" cy="180975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F3F0A74-7DAD-EBAD-2892-2202C146949E}"/>
              </a:ext>
            </a:extLst>
          </p:cNvPr>
          <p:cNvSpPr txBox="1"/>
          <p:nvPr/>
        </p:nvSpPr>
        <p:spPr>
          <a:xfrm>
            <a:off x="6781800" y="3751634"/>
            <a:ext cx="21336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 startAt="4"/>
            </a:pPr>
            <a:r>
              <a:rPr lang="en-US" dirty="0"/>
              <a:t>Convert the class design to a Java class definition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10477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DA1650-C7EE-94FF-D0E4-CED6D5214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Converting the Class Design to Java Class Definition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B0E077-2D2F-8A51-7FE8-694D73E3E13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17CCBD-68F7-E949-E723-CA90CE2DE15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58971" y="1905000"/>
            <a:ext cx="7239000" cy="45720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class Cat</a:t>
            </a:r>
          </a:p>
          <a:p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private String name;</a:t>
            </a:r>
          </a:p>
          <a:p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private String gender;</a:t>
            </a:r>
          </a:p>
          <a:p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private int age;</a:t>
            </a:r>
          </a:p>
          <a:p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private double weight;</a:t>
            </a:r>
          </a:p>
          <a:p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public void eat()</a:t>
            </a:r>
          </a:p>
          <a:p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{</a:t>
            </a:r>
          </a:p>
          <a:p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   </a:t>
            </a:r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(“Munch, Munch, Munch”);</a:t>
            </a:r>
          </a:p>
          <a:p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</a:p>
          <a:p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public void meow()</a:t>
            </a:r>
          </a:p>
          <a:p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{</a:t>
            </a:r>
          </a:p>
          <a:p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   </a:t>
            </a:r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(“</a:t>
            </a:r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Meeeooww</a:t>
            </a:r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”);</a:t>
            </a:r>
          </a:p>
          <a:p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</a:p>
          <a:p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3036207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2F428-FA92-0554-0F5B-41D5701EB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Traditional Programming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5123C2-9F6B-D294-08A5-9A83350B447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4C4197-8AE4-852F-9150-C9B41DF74EB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Programs consist of components called modules controlled by a main method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Modules consist of smaller elements called methods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Methods consist of data declarations (variables) &amp; control flow constructs that manipulate the variables passed as arguments as well as variables defined internally</a:t>
            </a:r>
          </a:p>
        </p:txBody>
      </p:sp>
    </p:spTree>
    <p:extLst>
      <p:ext uri="{BB962C8B-B14F-4D97-AF65-F5344CB8AC3E}">
        <p14:creationId xmlns:p14="http://schemas.microsoft.com/office/powerpoint/2010/main" val="36401336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EE2C1F-BE1E-0712-B6F0-F95B4E7648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B715E5-BC81-6367-D8AF-0B982E346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Traditional Programs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5BE5C1-EE45-0311-EDE2-E912041E4C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88A162-A2D3-2D0C-9097-BA5B27B437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Must understand how a program works to fully understand what it does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Must study the internal details of the data and the methods that process the data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Must understand how data abstractions are implemented…e.g., how is a deck of cards modeled and coded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May not be a natural mapping between real-world things &amp; how they are modeled in a program</a:t>
            </a:r>
          </a:p>
        </p:txBody>
      </p:sp>
    </p:spTree>
    <p:extLst>
      <p:ext uri="{BB962C8B-B14F-4D97-AF65-F5344CB8AC3E}">
        <p14:creationId xmlns:p14="http://schemas.microsoft.com/office/powerpoint/2010/main" val="15304828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B9582A-3D88-78C9-5714-A2355617BB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25BC8E-0F68-366F-29C1-F35471D362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Object-Oriented Programs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71984B-CBA7-E1A0-E38F-ECF4976D1E3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EB6098-36B3-612B-B43A-DF465141094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Programs consist of components called modules controlled by a main method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Modules consist of components called objects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Objects are usually abstractions (models) of real-world things (e.g., bank account) that map naturally to things that exist in the problem space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Objects consist of descriptive attributes (data) &amp; methods that manipulate that data</a:t>
            </a:r>
          </a:p>
        </p:txBody>
      </p:sp>
    </p:spTree>
    <p:extLst>
      <p:ext uri="{BB962C8B-B14F-4D97-AF65-F5344CB8AC3E}">
        <p14:creationId xmlns:p14="http://schemas.microsoft.com/office/powerpoint/2010/main" val="34438358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6FDB31-3335-4DD3-45A2-80E2169B20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Object-Oriented Programming is Both Simple &amp; Complex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BBCB29-58BC-466B-2955-740D645517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FA5025-5825-3078-56A4-74EEC50036E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58971" y="1752600"/>
            <a:ext cx="7239000" cy="2057400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Learning object-oriented programming (OOP) is both simple &amp; complex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 dirty="0"/>
              <a:t>Complex</a:t>
            </a:r>
            <a:r>
              <a:rPr lang="en-US" sz="2400" dirty="0"/>
              <a:t> because it requires us to mentally shift gears &amp; develop a new way of thinking about how to write a computer program…and this can be challenging for some people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 dirty="0"/>
              <a:t>Simple</a:t>
            </a:r>
            <a:r>
              <a:rPr lang="en-US" sz="2400" dirty="0"/>
              <a:t> because many people already think naturally in terms of objects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So far in this course you’ve learned the basic elements of the Java language, but the programs you designed didn’t really incorporate object-oriented concepts…and that’s about to change</a:t>
            </a:r>
          </a:p>
        </p:txBody>
      </p:sp>
    </p:spTree>
    <p:extLst>
      <p:ext uri="{BB962C8B-B14F-4D97-AF65-F5344CB8AC3E}">
        <p14:creationId xmlns:p14="http://schemas.microsoft.com/office/powerpoint/2010/main" val="36527571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79D9B8-8951-EFBB-6178-2E956496C4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cell phone with a screen&#10;&#10;Description automatically generated">
            <a:extLst>
              <a:ext uri="{FF2B5EF4-FFF2-40B4-BE49-F238E27FC236}">
                <a16:creationId xmlns:a16="http://schemas.microsoft.com/office/drawing/2014/main" id="{9FFD34D6-6AAA-58A3-1F9D-720707B82A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53995"/>
            <a:ext cx="2155493" cy="135120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C6C4436-6440-76BF-8BA9-3E406CD2F2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Thinking in Terms of Objects Should be Natural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0D77B7-A05D-2BCC-F930-1CB6BAEA0B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A897E4-CA54-9AC2-7FF9-0D5745DEDA9D}"/>
              </a:ext>
            </a:extLst>
          </p:cNvPr>
          <p:cNvSpPr txBox="1"/>
          <p:nvPr/>
        </p:nvSpPr>
        <p:spPr>
          <a:xfrm>
            <a:off x="4038600" y="1752600"/>
            <a:ext cx="4800600" cy="1815882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Objects</a:t>
            </a:r>
            <a:r>
              <a:rPr lang="en-US" dirty="0"/>
              <a:t> surround us in everyday life. Virtually everything we see can be thought of as an object…e.g., a cell phone, even a pet.</a:t>
            </a:r>
          </a:p>
          <a:p>
            <a:endParaRPr lang="en-US" dirty="0"/>
          </a:p>
          <a:p>
            <a:r>
              <a:rPr lang="en-US" dirty="0"/>
              <a:t>Objects are things that can be modeled using descriptive </a:t>
            </a:r>
            <a:r>
              <a:rPr lang="en-US" b="1" dirty="0"/>
              <a:t>attributes</a:t>
            </a:r>
            <a:r>
              <a:rPr lang="en-US" dirty="0"/>
              <a:t> and </a:t>
            </a:r>
            <a:r>
              <a:rPr lang="en-US" b="1" dirty="0"/>
              <a:t>behaviors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pic>
        <p:nvPicPr>
          <p:cNvPr id="11" name="Picture 10" descr="Happy cat">
            <a:extLst>
              <a:ext uri="{FF2B5EF4-FFF2-40B4-BE49-F238E27FC236}">
                <a16:creationId xmlns:a16="http://schemas.microsoft.com/office/drawing/2014/main" id="{DD133D3F-7817-601B-DABE-9E0A1967CB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1928943"/>
            <a:ext cx="2307893" cy="16002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F0120B7-6613-4F96-C227-D6394F7D7AC6}"/>
              </a:ext>
            </a:extLst>
          </p:cNvPr>
          <p:cNvSpPr txBox="1"/>
          <p:nvPr/>
        </p:nvSpPr>
        <p:spPr>
          <a:xfrm>
            <a:off x="457201" y="4038600"/>
            <a:ext cx="403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/>
              <a:t>Let’s Take a Cat …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2C3855F-64F9-309B-A6C4-4AC30CB3ACB7}"/>
              </a:ext>
            </a:extLst>
          </p:cNvPr>
          <p:cNvSpPr txBox="1"/>
          <p:nvPr/>
        </p:nvSpPr>
        <p:spPr>
          <a:xfrm>
            <a:off x="457201" y="4532661"/>
            <a:ext cx="2057400" cy="1610806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Descriptive Attributes</a:t>
            </a:r>
          </a:p>
          <a:p>
            <a:pPr algn="ctr"/>
            <a:r>
              <a:rPr lang="en-US" sz="1400" dirty="0"/>
              <a:t>Name</a:t>
            </a:r>
          </a:p>
          <a:p>
            <a:pPr algn="ctr"/>
            <a:r>
              <a:rPr lang="en-US" sz="1400" dirty="0"/>
              <a:t>Breed</a:t>
            </a:r>
          </a:p>
          <a:p>
            <a:pPr algn="ctr"/>
            <a:r>
              <a:rPr lang="en-US" sz="1400" dirty="0"/>
              <a:t>Gender</a:t>
            </a:r>
          </a:p>
          <a:p>
            <a:pPr algn="ctr"/>
            <a:r>
              <a:rPr lang="en-US" sz="1400" dirty="0"/>
              <a:t>Age</a:t>
            </a:r>
          </a:p>
          <a:p>
            <a:pPr algn="ctr"/>
            <a:r>
              <a:rPr lang="en-US" sz="1400" dirty="0"/>
              <a:t>Weight</a:t>
            </a:r>
          </a:p>
          <a:p>
            <a:pPr algn="ctr"/>
            <a:r>
              <a:rPr lang="en-US" sz="1400" dirty="0"/>
              <a:t>…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1497DD0-CF15-985D-60DA-E6EF0705DD60}"/>
              </a:ext>
            </a:extLst>
          </p:cNvPr>
          <p:cNvSpPr txBox="1"/>
          <p:nvPr/>
        </p:nvSpPr>
        <p:spPr>
          <a:xfrm>
            <a:off x="2743200" y="4543029"/>
            <a:ext cx="1752600" cy="1600438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Behaviors</a:t>
            </a:r>
          </a:p>
          <a:p>
            <a:pPr algn="ctr"/>
            <a:r>
              <a:rPr lang="en-US" sz="1400" dirty="0"/>
              <a:t>Eating</a:t>
            </a:r>
          </a:p>
          <a:p>
            <a:pPr algn="ctr"/>
            <a:r>
              <a:rPr lang="en-US" sz="1400" dirty="0"/>
              <a:t>Meowing</a:t>
            </a:r>
          </a:p>
          <a:p>
            <a:pPr algn="ctr"/>
            <a:r>
              <a:rPr lang="en-US" sz="1400" dirty="0"/>
              <a:t>Sleeping</a:t>
            </a:r>
          </a:p>
          <a:p>
            <a:pPr algn="ctr"/>
            <a:r>
              <a:rPr lang="en-US" sz="1400" dirty="0"/>
              <a:t>…</a:t>
            </a:r>
          </a:p>
          <a:p>
            <a:pPr algn="ctr"/>
            <a:endParaRPr lang="en-US" sz="1400" dirty="0"/>
          </a:p>
          <a:p>
            <a:pPr algn="ctr"/>
            <a:endParaRPr lang="en-US" sz="1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884E49A-6692-DBFB-E4BA-ED49DDDEA906}"/>
              </a:ext>
            </a:extLst>
          </p:cNvPr>
          <p:cNvSpPr txBox="1"/>
          <p:nvPr/>
        </p:nvSpPr>
        <p:spPr>
          <a:xfrm>
            <a:off x="4953000" y="4114800"/>
            <a:ext cx="3886200" cy="230832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The definition of an object in OOP is </a:t>
            </a:r>
            <a:r>
              <a:rPr lang="en-US" b="1" i="1" dirty="0"/>
              <a:t>something</a:t>
            </a:r>
            <a:r>
              <a:rPr lang="en-US" dirty="0"/>
              <a:t> that can be described by data </a:t>
            </a:r>
            <a:r>
              <a:rPr lang="en-US" b="1" dirty="0"/>
              <a:t>attributes</a:t>
            </a:r>
            <a:r>
              <a:rPr lang="en-US" dirty="0"/>
              <a:t> (e.g., age, weight) and </a:t>
            </a:r>
            <a:r>
              <a:rPr lang="en-US" b="1" dirty="0"/>
              <a:t>behavior</a:t>
            </a:r>
            <a:r>
              <a:rPr lang="en-US" dirty="0"/>
              <a:t> (e.g., eat, sleep).</a:t>
            </a:r>
          </a:p>
          <a:p>
            <a:endParaRPr lang="en-US" dirty="0"/>
          </a:p>
          <a:p>
            <a:r>
              <a:rPr lang="en-US" dirty="0"/>
              <a:t>And that </a:t>
            </a:r>
            <a:r>
              <a:rPr lang="en-US" i="1" dirty="0"/>
              <a:t>something</a:t>
            </a:r>
            <a:r>
              <a:rPr lang="en-US" dirty="0"/>
              <a:t> can be a model of a real-world thing (e.g. cat, phone) or a more abstract concept…like the protocol for sending information to a web server.</a:t>
            </a:r>
          </a:p>
        </p:txBody>
      </p:sp>
    </p:spTree>
    <p:extLst>
      <p:ext uri="{BB962C8B-B14F-4D97-AF65-F5344CB8AC3E}">
        <p14:creationId xmlns:p14="http://schemas.microsoft.com/office/powerpoint/2010/main" val="4905974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82D534-53F5-8E89-1D67-4555719504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4FA24C-94C0-2218-5F8B-784E57D9C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So…What is Object-Oriented Programming?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22F8EE-9B58-1792-6F40-9070DE63296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8A1D49-6C06-301C-86CD-F29970C2F2C0}"/>
              </a:ext>
            </a:extLst>
          </p:cNvPr>
          <p:cNvSpPr txBox="1"/>
          <p:nvPr/>
        </p:nvSpPr>
        <p:spPr>
          <a:xfrm>
            <a:off x="1066800" y="1981200"/>
            <a:ext cx="7315200" cy="1077218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endParaRPr lang="en-US" b="1" dirty="0"/>
          </a:p>
          <a:p>
            <a:r>
              <a:rPr lang="en-US" b="1" dirty="0"/>
              <a:t>Object-Oriented Programming </a:t>
            </a:r>
            <a:r>
              <a:rPr lang="en-US" dirty="0"/>
              <a:t>(OOP) is a technique for developing computer programs by using components called </a:t>
            </a:r>
            <a:r>
              <a:rPr lang="en-US" b="1" dirty="0"/>
              <a:t>objects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42C219-EE66-8B10-8707-E348BE544D32}"/>
              </a:ext>
            </a:extLst>
          </p:cNvPr>
          <p:cNvSpPr txBox="1"/>
          <p:nvPr/>
        </p:nvSpPr>
        <p:spPr>
          <a:xfrm>
            <a:off x="1066800" y="3189982"/>
            <a:ext cx="7315200" cy="1077218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endParaRPr lang="en-US" b="1" dirty="0"/>
          </a:p>
          <a:p>
            <a:r>
              <a:rPr lang="en-US" dirty="0"/>
              <a:t>An </a:t>
            </a:r>
            <a:r>
              <a:rPr lang="en-US" b="1" dirty="0"/>
              <a:t>object</a:t>
            </a:r>
            <a:r>
              <a:rPr lang="en-US" dirty="0"/>
              <a:t> is a special kind of variable that contains both descriptive </a:t>
            </a:r>
            <a:r>
              <a:rPr lang="en-US" b="1" i="1" dirty="0"/>
              <a:t>attributes</a:t>
            </a:r>
            <a:r>
              <a:rPr lang="en-US" dirty="0"/>
              <a:t> and </a:t>
            </a:r>
            <a:r>
              <a:rPr lang="en-US" b="1" i="1" dirty="0"/>
              <a:t>methods</a:t>
            </a:r>
            <a:r>
              <a:rPr lang="en-US" dirty="0"/>
              <a:t> that can manipulate those attributes.</a:t>
            </a:r>
          </a:p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F0DEB51-BA73-CB9A-FB9F-7E9AEE4E313B}"/>
              </a:ext>
            </a:extLst>
          </p:cNvPr>
          <p:cNvSpPr txBox="1"/>
          <p:nvPr/>
        </p:nvSpPr>
        <p:spPr>
          <a:xfrm>
            <a:off x="1066800" y="4419600"/>
            <a:ext cx="7315200" cy="1815882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endParaRPr lang="en-US" b="1" dirty="0"/>
          </a:p>
          <a:p>
            <a:r>
              <a:rPr lang="en-US" b="1" dirty="0"/>
              <a:t>Object-Oriented Programming Languages</a:t>
            </a:r>
            <a:r>
              <a:rPr lang="en-US" dirty="0"/>
              <a:t>…like Java…provide programmers with a special programming construct, called a </a:t>
            </a:r>
            <a:r>
              <a:rPr lang="en-US" b="1" dirty="0"/>
              <a:t>class</a:t>
            </a:r>
            <a:r>
              <a:rPr lang="en-US" dirty="0"/>
              <a:t>, that enables them to implement models of objects in their programs. A class is a blueprint that defines the attributes and methods that are common to an object of a particular type.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04162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845BD7-63ED-B209-10B6-B02F68AB1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Classes Act Like Blueprints For Modeling Objects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CA8B78-2090-9CE7-F8FA-FEC64D3715A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5" name="Object 3">
            <a:extLst>
              <a:ext uri="{FF2B5EF4-FFF2-40B4-BE49-F238E27FC236}">
                <a16:creationId xmlns:a16="http://schemas.microsoft.com/office/drawing/2014/main" id="{1028460D-66B6-AFD7-2F67-3D62B737CB6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038600" y="2286000"/>
          <a:ext cx="4800600" cy="2625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4448880" imgH="2433960" progId="Word.Document.8">
                  <p:embed/>
                </p:oleObj>
              </mc:Choice>
              <mc:Fallback>
                <p:oleObj name="Document" r:id="rId2" imgW="4448880" imgH="2433960" progId="Word.Document.8">
                  <p:embed/>
                  <p:pic>
                    <p:nvPicPr>
                      <p:cNvPr id="5" name="Object 3">
                        <a:extLst>
                          <a:ext uri="{FF2B5EF4-FFF2-40B4-BE49-F238E27FC236}">
                            <a16:creationId xmlns:a16="http://schemas.microsoft.com/office/drawing/2014/main" id="{1028460D-66B6-AFD7-2F67-3D62B737CB6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38600" y="2286000"/>
                        <a:ext cx="4800600" cy="2625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604A8F73-0D5D-2C8E-750F-D6F3EF15554E}"/>
              </a:ext>
            </a:extLst>
          </p:cNvPr>
          <p:cNvSpPr txBox="1"/>
          <p:nvPr/>
        </p:nvSpPr>
        <p:spPr>
          <a:xfrm>
            <a:off x="304800" y="2209800"/>
            <a:ext cx="358140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Object-oriented languages like Java use a construct called the </a:t>
            </a:r>
            <a:r>
              <a:rPr lang="en-US" b="1" dirty="0"/>
              <a:t>class</a:t>
            </a:r>
            <a:r>
              <a:rPr lang="en-US" dirty="0"/>
              <a:t> to model objects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class essentially defines a new non-primitive type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class doesn’t create objects, it just defines a blueprint for the attributes &amp; methods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All objects that belong to a class must have similar attributes &amp; behavior</a:t>
            </a:r>
          </a:p>
        </p:txBody>
      </p:sp>
    </p:spTree>
    <p:extLst>
      <p:ext uri="{BB962C8B-B14F-4D97-AF65-F5344CB8AC3E}">
        <p14:creationId xmlns:p14="http://schemas.microsoft.com/office/powerpoint/2010/main" val="21971739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D01A72-D6D0-CB6E-1E60-EFD55BD815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AB828-25FD-1848-2017-07090FFBC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Instantiating (Creating) Objects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6A41FB-81AC-558A-8CC8-00C90DCA03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5" name="Object 3">
            <a:extLst>
              <a:ext uri="{FF2B5EF4-FFF2-40B4-BE49-F238E27FC236}">
                <a16:creationId xmlns:a16="http://schemas.microsoft.com/office/drawing/2014/main" id="{610E9AD1-FAAC-8BA4-D499-884EE367677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038600" y="2286000"/>
          <a:ext cx="4800600" cy="2625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4448880" imgH="2433960" progId="Word.Document.8">
                  <p:embed/>
                </p:oleObj>
              </mc:Choice>
              <mc:Fallback>
                <p:oleObj name="Document" r:id="rId2" imgW="4448880" imgH="2433960" progId="Word.Document.8">
                  <p:embed/>
                  <p:pic>
                    <p:nvPicPr>
                      <p:cNvPr id="5" name="Object 3">
                        <a:extLst>
                          <a:ext uri="{FF2B5EF4-FFF2-40B4-BE49-F238E27FC236}">
                            <a16:creationId xmlns:a16="http://schemas.microsoft.com/office/drawing/2014/main" id="{610E9AD1-FAAC-8BA4-D499-884EE367677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38600" y="2286000"/>
                        <a:ext cx="4800600" cy="2625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9703E153-76CB-FD0A-AA03-F6C653E09842}"/>
              </a:ext>
            </a:extLst>
          </p:cNvPr>
          <p:cNvSpPr txBox="1"/>
          <p:nvPr/>
        </p:nvSpPr>
        <p:spPr>
          <a:xfrm>
            <a:off x="304800" y="2209800"/>
            <a:ext cx="35814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 use objects in your programs you must create them based on the class blueprint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is called instantiation and is conceptually similar to defining any primitive variable, except that what’s being created is a type that consists of both data and methods that manipulate that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When a class instance is created memory is allocated to store the data attributes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49DC1C-E207-552D-E1CF-1E9752DFCE6A}"/>
              </a:ext>
            </a:extLst>
          </p:cNvPr>
          <p:cNvSpPr txBox="1"/>
          <p:nvPr/>
        </p:nvSpPr>
        <p:spPr>
          <a:xfrm>
            <a:off x="3962400" y="5199622"/>
            <a:ext cx="41148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Creating two Window class </a:t>
            </a:r>
          </a:p>
          <a:p>
            <a:r>
              <a:rPr lang="en-US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instances (objects)</a:t>
            </a:r>
          </a:p>
          <a:p>
            <a:r>
              <a:rPr lang="en-US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Window window1 = new Window();</a:t>
            </a:r>
          </a:p>
          <a:p>
            <a:r>
              <a:rPr lang="en-US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Window window2 = new Window();</a:t>
            </a:r>
          </a:p>
        </p:txBody>
      </p:sp>
    </p:spTree>
    <p:extLst>
      <p:ext uri="{BB962C8B-B14F-4D97-AF65-F5344CB8AC3E}">
        <p14:creationId xmlns:p14="http://schemas.microsoft.com/office/powerpoint/2010/main" val="378156646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12"/>
  <p:tag name="SECTOMILLISECCONVERTED" val="1"/>
  <p:tag name="MMPROD_UIDATA" val="&lt;database version=&quot;11.0&quot;&gt;&lt;object type=&quot;1&quot; unique_id=&quot;10001&quot;&gt;&lt;object type=&quot;2&quot; unique_id=&quot;36107&quot;&gt;&lt;object type=&quot;3&quot; unique_id=&quot;36108&quot;&gt;&lt;property id=&quot;20148&quot; value=&quot;5&quot;/&gt;&lt;property id=&quot;20300&quot; value=&quot;Slide 1 - &amp;quot;Developing Internet Systems &amp;amp; Services BU300.700.51 Fall II 2022&amp;quot;&quot;/&gt;&lt;property id=&quot;20307&quot; value=&quot;272&quot;/&gt;&lt;/object&gt;&lt;object type=&quot;3&quot; unique_id=&quot;37303&quot;&gt;&lt;property id=&quot;20148&quot; value=&quot;5&quot;/&gt;&lt;property id=&quot;20300&quot; value=&quot;Slide 4 - &amp;quot;Course Description&amp;quot;&quot;/&gt;&lt;property id=&quot;20307&quot; value=&quot;300&quot;/&gt;&lt;/object&gt;&lt;object type=&quot;3&quot; unique_id=&quot;37572&quot;&gt;&lt;property id=&quot;20148&quot; value=&quot;5&quot;/&gt;&lt;property id=&quot;20300&quot; value=&quot;Slide 3 - &amp;quot;Required Texts &amp;amp; Learning Materials&amp;quot;&quot;/&gt;&lt;property id=&quot;20307&quot; value=&quot;301&quot;/&gt;&lt;/object&gt;&lt;object type=&quot;3&quot; unique_id=&quot;37573&quot;&gt;&lt;property id=&quot;20148&quot; value=&quot;5&quot;/&gt;&lt;property id=&quot;20300&quot; value=&quot;Slide 5 - &amp;quot;Learning Objectives&amp;quot;&quot;/&gt;&lt;property id=&quot;20307&quot; value=&quot;302&quot;/&gt;&lt;/object&gt;&lt;object type=&quot;3&quot; unique_id=&quot;37574&quot;&gt;&lt;property id=&quot;20148&quot; value=&quot;5&quot;/&gt;&lt;property id=&quot;20300&quot; value=&quot;Slide 7 - &amp;quot;Grades &amp;quot;&quot;/&gt;&lt;property id=&quot;20307&quot; value=&quot;303&quot;/&gt;&lt;/object&gt;&lt;object type=&quot;3&quot; unique_id=&quot;60073&quot;&gt;&lt;property id=&quot;20148&quot; value=&quot;5&quot;/&gt;&lt;property id=&quot;20300&quot; value=&quot;Slide 2&quot;/&gt;&lt;property id=&quot;20307&quot; value=&quot;307&quot;/&gt;&lt;/object&gt;&lt;object type=&quot;3&quot; unique_id=&quot;60439&quot;&gt;&lt;property id=&quot;20148&quot; value=&quot;5&quot;/&gt;&lt;property id=&quot;20300&quot; value=&quot;Slide 6 - &amp;quot;Course Overview &amp;quot;&quot;/&gt;&lt;property id=&quot;20307&quot; value=&quot;308&quot;/&gt;&lt;/object&gt;&lt;object type=&quot;3&quot; unique_id=&quot;60722&quot;&gt;&lt;property id=&quot;20148&quot; value=&quot;5&quot;/&gt;&lt;property id=&quot;20300&quot; value=&quot;Slide 9 - &amp;quot;Contact Information &amp;quot;&quot;/&gt;&lt;property id=&quot;20307&quot; value=&quot;310&quot;/&gt;&lt;/object&gt;&lt;object type=&quot;3&quot; unique_id=&quot;61038&quot;&gt;&lt;property id=&quot;20148&quot; value=&quot;5&quot;/&gt;&lt;property id=&quot;20300&quot; value=&quot;Slide 8 - &amp;quot;Grading Weights &amp;quot;&quot;/&gt;&lt;property id=&quot;20307&quot; value=&quot;311&quot;/&gt;&lt;/object&gt;&lt;/object&gt;&lt;object type=&quot;8&quot; unique_id=&quot;36187&quot;&gt;&lt;/object&gt;&lt;/object&gt;&lt;/database&gt;"/>
</p:tagLst>
</file>

<file path=ppt/theme/theme1.xml><?xml version="1.0" encoding="utf-8"?>
<a:theme xmlns:a="http://schemas.openxmlformats.org/drawingml/2006/main" name="Carey_PowerPoint">
  <a:themeElements>
    <a:clrScheme name="Title and Closing Slid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CBS Font Theme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Title and Closing Slid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itle and Closing Slid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itle and Closing Slid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itle and Closing Slid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itle and Closing Slid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itle and Closing Slid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itle and Closing Slid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itle and Closing Slid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itle and Closing Slid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itle and Closing Slid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itle and Closing Slid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itle and Closing Slid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10166</TotalTime>
  <Words>871</Words>
  <Application>Microsoft Office PowerPoint</Application>
  <PresentationFormat>On-screen Show (4:3)</PresentationFormat>
  <Paragraphs>98</Paragraphs>
  <Slides>12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Akzidenz-Grotesk Next Regular</vt:lpstr>
      <vt:lpstr>Arial</vt:lpstr>
      <vt:lpstr>Calibri</vt:lpstr>
      <vt:lpstr>Courier New</vt:lpstr>
      <vt:lpstr>Carey_PowerPoint</vt:lpstr>
      <vt:lpstr>Microsoft Word Document</vt:lpstr>
      <vt:lpstr>Document</vt:lpstr>
      <vt:lpstr>Introduction to Java for Business BU350.700.51 Spring I 2025</vt:lpstr>
      <vt:lpstr>Traditional Programming</vt:lpstr>
      <vt:lpstr>Understanding Traditional Programs</vt:lpstr>
      <vt:lpstr>Object-Oriented Programs</vt:lpstr>
      <vt:lpstr>Object-Oriented Programming is Both Simple &amp; Complex</vt:lpstr>
      <vt:lpstr>Thinking in Terms of Objects Should be Natural</vt:lpstr>
      <vt:lpstr>So…What is Object-Oriented Programming?</vt:lpstr>
      <vt:lpstr>Classes Act Like Blueprints For Modeling Objects</vt:lpstr>
      <vt:lpstr>Instantiating (Creating) Objects</vt:lpstr>
      <vt:lpstr>Some OOP Advantages</vt:lpstr>
      <vt:lpstr>Let’s See How We Might Model a Cat in Java</vt:lpstr>
      <vt:lpstr>Converting the Class Design to Java Class Definition</vt:lpstr>
    </vt:vector>
  </TitlesOfParts>
  <Company>Carey Business School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Administrator</dc:creator>
  <cp:lastModifiedBy>Joseph Demasco</cp:lastModifiedBy>
  <cp:revision>183</cp:revision>
  <cp:lastPrinted>2014-09-08T12:31:43Z</cp:lastPrinted>
  <dcterms:created xsi:type="dcterms:W3CDTF">2013-09-13T14:25:31Z</dcterms:created>
  <dcterms:modified xsi:type="dcterms:W3CDTF">2025-01-20T22:00:16Z</dcterms:modified>
</cp:coreProperties>
</file>